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mov" ContentType="video/unknown"/>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60" r:id="rId1"/>
    <p:sldMasterId id="2147483673" r:id="rId2"/>
  </p:sldMasterIdLst>
  <p:notesMasterIdLst>
    <p:notesMasterId r:id="rId40"/>
  </p:notesMasterIdLst>
  <p:sldIdLst>
    <p:sldId id="263" r:id="rId3"/>
    <p:sldId id="264" r:id="rId4"/>
    <p:sldId id="267" r:id="rId5"/>
    <p:sldId id="268" r:id="rId6"/>
    <p:sldId id="265" r:id="rId7"/>
    <p:sldId id="272" r:id="rId8"/>
    <p:sldId id="273" r:id="rId9"/>
    <p:sldId id="274" r:id="rId10"/>
    <p:sldId id="269" r:id="rId11"/>
    <p:sldId id="275" r:id="rId12"/>
    <p:sldId id="276" r:id="rId13"/>
    <p:sldId id="288" r:id="rId14"/>
    <p:sldId id="278" r:id="rId15"/>
    <p:sldId id="279" r:id="rId16"/>
    <p:sldId id="281" r:id="rId17"/>
    <p:sldId id="286" r:id="rId18"/>
    <p:sldId id="285" r:id="rId19"/>
    <p:sldId id="287" r:id="rId20"/>
    <p:sldId id="291" r:id="rId21"/>
    <p:sldId id="292" r:id="rId22"/>
    <p:sldId id="282" r:id="rId23"/>
    <p:sldId id="289" r:id="rId24"/>
    <p:sldId id="293" r:id="rId25"/>
    <p:sldId id="294" r:id="rId26"/>
    <p:sldId id="290" r:id="rId27"/>
    <p:sldId id="295" r:id="rId28"/>
    <p:sldId id="296" r:id="rId29"/>
    <p:sldId id="297" r:id="rId30"/>
    <p:sldId id="298" r:id="rId31"/>
    <p:sldId id="299" r:id="rId32"/>
    <p:sldId id="300" r:id="rId33"/>
    <p:sldId id="301" r:id="rId34"/>
    <p:sldId id="302" r:id="rId35"/>
    <p:sldId id="303" r:id="rId36"/>
    <p:sldId id="305" r:id="rId37"/>
    <p:sldId id="306" r:id="rId38"/>
    <p:sldId id="30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325" autoAdjust="0"/>
  </p:normalViewPr>
  <p:slideViewPr>
    <p:cSldViewPr snapToGrid="0" snapToObjects="1">
      <p:cViewPr varScale="1">
        <p:scale>
          <a:sx n="71" d="100"/>
          <a:sy n="71" d="100"/>
        </p:scale>
        <p:origin x="-104" y="-32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1A690E-A8D3-4841-92BE-113D4B144936}" type="datetimeFigureOut">
              <a:rPr lang="en-US" smtClean="0"/>
              <a:t>8/12/16</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C7E92-518C-0845-A088-24842C7F31E2}" type="slidenum">
              <a:rPr lang="en-US" smtClean="0"/>
              <a:t>‹#›</a:t>
            </a:fld>
            <a:endParaRPr lang="en-US" dirty="0"/>
          </a:p>
        </p:txBody>
      </p:sp>
    </p:spTree>
    <p:extLst>
      <p:ext uri="{BB962C8B-B14F-4D97-AF65-F5344CB8AC3E}">
        <p14:creationId xmlns:p14="http://schemas.microsoft.com/office/powerpoint/2010/main" val="2144438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4CCC7E92-518C-0845-A088-24842C7F31E2}" type="slidenum">
              <a:rPr lang="en-US" smtClean="0"/>
              <a:t>1</a:t>
            </a:fld>
            <a:endParaRPr lang="en-US" dirty="0"/>
          </a:p>
        </p:txBody>
      </p:sp>
    </p:spTree>
    <p:extLst>
      <p:ext uri="{BB962C8B-B14F-4D97-AF65-F5344CB8AC3E}">
        <p14:creationId xmlns:p14="http://schemas.microsoft.com/office/powerpoint/2010/main" val="357166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CC7E92-518C-0845-A088-24842C7F31E2}" type="slidenum">
              <a:rPr lang="en-US" smtClean="0"/>
              <a:t>10</a:t>
            </a:fld>
            <a:endParaRPr lang="en-US" dirty="0"/>
          </a:p>
        </p:txBody>
      </p:sp>
    </p:spTree>
    <p:extLst>
      <p:ext uri="{BB962C8B-B14F-4D97-AF65-F5344CB8AC3E}">
        <p14:creationId xmlns:p14="http://schemas.microsoft.com/office/powerpoint/2010/main" val="18639528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11</a:t>
            </a:fld>
            <a:endParaRPr lang="en-US" dirty="0"/>
          </a:p>
        </p:txBody>
      </p:sp>
    </p:spTree>
    <p:extLst>
      <p:ext uri="{BB962C8B-B14F-4D97-AF65-F5344CB8AC3E}">
        <p14:creationId xmlns:p14="http://schemas.microsoft.com/office/powerpoint/2010/main" val="1204227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CC7E92-518C-0845-A088-24842C7F31E2}" type="slidenum">
              <a:rPr lang="en-US" smtClean="0"/>
              <a:t>12</a:t>
            </a:fld>
            <a:endParaRPr lang="en-US" dirty="0"/>
          </a:p>
        </p:txBody>
      </p:sp>
    </p:spTree>
    <p:extLst>
      <p:ext uri="{BB962C8B-B14F-4D97-AF65-F5344CB8AC3E}">
        <p14:creationId xmlns:p14="http://schemas.microsoft.com/office/powerpoint/2010/main" val="395106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CCC7E92-518C-0845-A088-24842C7F31E2}" type="slidenum">
              <a:rPr lang="en-US" smtClean="0"/>
              <a:t>13</a:t>
            </a:fld>
            <a:endParaRPr lang="en-US" dirty="0"/>
          </a:p>
        </p:txBody>
      </p:sp>
    </p:spTree>
    <p:extLst>
      <p:ext uri="{BB962C8B-B14F-4D97-AF65-F5344CB8AC3E}">
        <p14:creationId xmlns:p14="http://schemas.microsoft.com/office/powerpoint/2010/main" val="1415459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CCC7E92-518C-0845-A088-24842C7F31E2}" type="slidenum">
              <a:rPr lang="en-US" smtClean="0"/>
              <a:t>14</a:t>
            </a:fld>
            <a:endParaRPr lang="en-US" dirty="0"/>
          </a:p>
        </p:txBody>
      </p:sp>
    </p:spTree>
    <p:extLst>
      <p:ext uri="{BB962C8B-B14F-4D97-AF65-F5344CB8AC3E}">
        <p14:creationId xmlns:p14="http://schemas.microsoft.com/office/powerpoint/2010/main" val="1361840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CCC7E92-518C-0845-A088-24842C7F31E2}" type="slidenum">
              <a:rPr lang="en-US" smtClean="0"/>
              <a:t>15</a:t>
            </a:fld>
            <a:endParaRPr lang="en-US" dirty="0"/>
          </a:p>
        </p:txBody>
      </p:sp>
    </p:spTree>
    <p:extLst>
      <p:ext uri="{BB962C8B-B14F-4D97-AF65-F5344CB8AC3E}">
        <p14:creationId xmlns:p14="http://schemas.microsoft.com/office/powerpoint/2010/main" val="1367266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smtClean="0">
              <a:effectLst/>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16</a:t>
            </a:fld>
            <a:endParaRPr lang="en-US" dirty="0"/>
          </a:p>
        </p:txBody>
      </p:sp>
    </p:spTree>
    <p:extLst>
      <p:ext uri="{BB962C8B-B14F-4D97-AF65-F5344CB8AC3E}">
        <p14:creationId xmlns:p14="http://schemas.microsoft.com/office/powerpoint/2010/main" val="475499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rtl="0">
              <a:buFontTx/>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17</a:t>
            </a:fld>
            <a:endParaRPr lang="en-US" dirty="0"/>
          </a:p>
        </p:txBody>
      </p:sp>
    </p:spTree>
    <p:extLst>
      <p:ext uri="{BB962C8B-B14F-4D97-AF65-F5344CB8AC3E}">
        <p14:creationId xmlns:p14="http://schemas.microsoft.com/office/powerpoint/2010/main" val="520880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4CCC7E92-518C-0845-A088-24842C7F31E2}" type="slidenum">
              <a:rPr lang="en-US" smtClean="0"/>
              <a:t>18</a:t>
            </a:fld>
            <a:endParaRPr lang="en-US" dirty="0"/>
          </a:p>
        </p:txBody>
      </p:sp>
    </p:spTree>
    <p:extLst>
      <p:ext uri="{BB962C8B-B14F-4D97-AF65-F5344CB8AC3E}">
        <p14:creationId xmlns:p14="http://schemas.microsoft.com/office/powerpoint/2010/main" val="1095807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19</a:t>
            </a:fld>
            <a:endParaRPr lang="en-US" dirty="0"/>
          </a:p>
        </p:txBody>
      </p:sp>
    </p:spTree>
    <p:extLst>
      <p:ext uri="{BB962C8B-B14F-4D97-AF65-F5344CB8AC3E}">
        <p14:creationId xmlns:p14="http://schemas.microsoft.com/office/powerpoint/2010/main" val="148484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CC7E92-518C-0845-A088-24842C7F31E2}" type="slidenum">
              <a:rPr lang="en-US" smtClean="0"/>
              <a:t>2</a:t>
            </a:fld>
            <a:endParaRPr lang="en-US" dirty="0"/>
          </a:p>
        </p:txBody>
      </p:sp>
    </p:spTree>
    <p:extLst>
      <p:ext uri="{BB962C8B-B14F-4D97-AF65-F5344CB8AC3E}">
        <p14:creationId xmlns:p14="http://schemas.microsoft.com/office/powerpoint/2010/main" val="1071069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20</a:t>
            </a:fld>
            <a:endParaRPr lang="en-US" dirty="0"/>
          </a:p>
        </p:txBody>
      </p:sp>
    </p:spTree>
    <p:extLst>
      <p:ext uri="{BB962C8B-B14F-4D97-AF65-F5344CB8AC3E}">
        <p14:creationId xmlns:p14="http://schemas.microsoft.com/office/powerpoint/2010/main" val="20935653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CC7E92-518C-0845-A088-24842C7F31E2}" type="slidenum">
              <a:rPr lang="en-US" smtClean="0"/>
              <a:t>21</a:t>
            </a:fld>
            <a:endParaRPr lang="en-US" dirty="0"/>
          </a:p>
        </p:txBody>
      </p:sp>
    </p:spTree>
    <p:extLst>
      <p:ext uri="{BB962C8B-B14F-4D97-AF65-F5344CB8AC3E}">
        <p14:creationId xmlns:p14="http://schemas.microsoft.com/office/powerpoint/2010/main" val="1748789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22</a:t>
            </a:fld>
            <a:endParaRPr lang="en-US" dirty="0"/>
          </a:p>
        </p:txBody>
      </p:sp>
    </p:spTree>
    <p:extLst>
      <p:ext uri="{BB962C8B-B14F-4D97-AF65-F5344CB8AC3E}">
        <p14:creationId xmlns:p14="http://schemas.microsoft.com/office/powerpoint/2010/main" val="7070011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23</a:t>
            </a:fld>
            <a:endParaRPr lang="en-US" dirty="0"/>
          </a:p>
        </p:txBody>
      </p:sp>
    </p:spTree>
    <p:extLst>
      <p:ext uri="{BB962C8B-B14F-4D97-AF65-F5344CB8AC3E}">
        <p14:creationId xmlns:p14="http://schemas.microsoft.com/office/powerpoint/2010/main" val="34102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24</a:t>
            </a:fld>
            <a:endParaRPr lang="en-US" dirty="0"/>
          </a:p>
        </p:txBody>
      </p:sp>
    </p:spTree>
    <p:extLst>
      <p:ext uri="{BB962C8B-B14F-4D97-AF65-F5344CB8AC3E}">
        <p14:creationId xmlns:p14="http://schemas.microsoft.com/office/powerpoint/2010/main" val="829528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25</a:t>
            </a:fld>
            <a:endParaRPr lang="en-US" dirty="0"/>
          </a:p>
        </p:txBody>
      </p:sp>
    </p:spTree>
    <p:extLst>
      <p:ext uri="{BB962C8B-B14F-4D97-AF65-F5344CB8AC3E}">
        <p14:creationId xmlns:p14="http://schemas.microsoft.com/office/powerpoint/2010/main" val="20639670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26</a:t>
            </a:fld>
            <a:endParaRPr lang="en-US" dirty="0"/>
          </a:p>
        </p:txBody>
      </p:sp>
    </p:spTree>
    <p:extLst>
      <p:ext uri="{BB962C8B-B14F-4D97-AF65-F5344CB8AC3E}">
        <p14:creationId xmlns:p14="http://schemas.microsoft.com/office/powerpoint/2010/main" val="1926757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27</a:t>
            </a:fld>
            <a:endParaRPr lang="en-US" dirty="0"/>
          </a:p>
        </p:txBody>
      </p:sp>
    </p:spTree>
    <p:extLst>
      <p:ext uri="{BB962C8B-B14F-4D97-AF65-F5344CB8AC3E}">
        <p14:creationId xmlns:p14="http://schemas.microsoft.com/office/powerpoint/2010/main" val="1502804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28</a:t>
            </a:fld>
            <a:endParaRPr lang="en-US" dirty="0"/>
          </a:p>
        </p:txBody>
      </p:sp>
    </p:spTree>
    <p:extLst>
      <p:ext uri="{BB962C8B-B14F-4D97-AF65-F5344CB8AC3E}">
        <p14:creationId xmlns:p14="http://schemas.microsoft.com/office/powerpoint/2010/main" val="223676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29</a:t>
            </a:fld>
            <a:endParaRPr lang="en-US" dirty="0"/>
          </a:p>
        </p:txBody>
      </p:sp>
    </p:spTree>
    <p:extLst>
      <p:ext uri="{BB962C8B-B14F-4D97-AF65-F5344CB8AC3E}">
        <p14:creationId xmlns:p14="http://schemas.microsoft.com/office/powerpoint/2010/main" val="1815248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4CCC7E92-518C-0845-A088-24842C7F31E2}" type="slidenum">
              <a:rPr lang="en-US" smtClean="0"/>
              <a:t>3</a:t>
            </a:fld>
            <a:endParaRPr lang="en-US" dirty="0"/>
          </a:p>
        </p:txBody>
      </p:sp>
    </p:spTree>
    <p:extLst>
      <p:ext uri="{BB962C8B-B14F-4D97-AF65-F5344CB8AC3E}">
        <p14:creationId xmlns:p14="http://schemas.microsoft.com/office/powerpoint/2010/main" val="1258703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30</a:t>
            </a:fld>
            <a:endParaRPr lang="en-US" dirty="0"/>
          </a:p>
        </p:txBody>
      </p:sp>
    </p:spTree>
    <p:extLst>
      <p:ext uri="{BB962C8B-B14F-4D97-AF65-F5344CB8AC3E}">
        <p14:creationId xmlns:p14="http://schemas.microsoft.com/office/powerpoint/2010/main" val="661507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31</a:t>
            </a:fld>
            <a:endParaRPr lang="en-US" dirty="0"/>
          </a:p>
        </p:txBody>
      </p:sp>
    </p:spTree>
    <p:extLst>
      <p:ext uri="{BB962C8B-B14F-4D97-AF65-F5344CB8AC3E}">
        <p14:creationId xmlns:p14="http://schemas.microsoft.com/office/powerpoint/2010/main" val="2001515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32</a:t>
            </a:fld>
            <a:endParaRPr lang="en-US" dirty="0"/>
          </a:p>
        </p:txBody>
      </p:sp>
    </p:spTree>
    <p:extLst>
      <p:ext uri="{BB962C8B-B14F-4D97-AF65-F5344CB8AC3E}">
        <p14:creationId xmlns:p14="http://schemas.microsoft.com/office/powerpoint/2010/main" val="3925199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33</a:t>
            </a:fld>
            <a:endParaRPr lang="en-US" dirty="0"/>
          </a:p>
        </p:txBody>
      </p:sp>
    </p:spTree>
    <p:extLst>
      <p:ext uri="{BB962C8B-B14F-4D97-AF65-F5344CB8AC3E}">
        <p14:creationId xmlns:p14="http://schemas.microsoft.com/office/powerpoint/2010/main" val="10464267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34</a:t>
            </a:fld>
            <a:endParaRPr lang="en-US" dirty="0"/>
          </a:p>
        </p:txBody>
      </p:sp>
    </p:spTree>
    <p:extLst>
      <p:ext uri="{BB962C8B-B14F-4D97-AF65-F5344CB8AC3E}">
        <p14:creationId xmlns:p14="http://schemas.microsoft.com/office/powerpoint/2010/main" val="1789799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CCC7E92-518C-0845-A088-24842C7F31E2}" type="slidenum">
              <a:rPr lang="en-US" smtClean="0"/>
              <a:t>35</a:t>
            </a:fld>
            <a:endParaRPr lang="en-US" dirty="0"/>
          </a:p>
        </p:txBody>
      </p:sp>
    </p:spTree>
    <p:extLst>
      <p:ext uri="{BB962C8B-B14F-4D97-AF65-F5344CB8AC3E}">
        <p14:creationId xmlns:p14="http://schemas.microsoft.com/office/powerpoint/2010/main" val="11224216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OT Preaching (op)</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4CCC7E92-518C-0845-A088-24842C7F31E2}" type="slidenum">
              <a:rPr lang="en-US" smtClean="0"/>
              <a:t>4</a:t>
            </a:fld>
            <a:endParaRPr lang="en-US" dirty="0"/>
          </a:p>
        </p:txBody>
      </p:sp>
    </p:spTree>
    <p:extLst>
      <p:ext uri="{BB962C8B-B14F-4D97-AF65-F5344CB8AC3E}">
        <p14:creationId xmlns:p14="http://schemas.microsoft.com/office/powerpoint/2010/main" val="195048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p:txBody>
      </p:sp>
      <p:sp>
        <p:nvSpPr>
          <p:cNvPr id="4" name="Slide Number Placeholder 3"/>
          <p:cNvSpPr>
            <a:spLocks noGrp="1"/>
          </p:cNvSpPr>
          <p:nvPr>
            <p:ph type="sldNum" sz="quarter" idx="10"/>
          </p:nvPr>
        </p:nvSpPr>
        <p:spPr/>
        <p:txBody>
          <a:bodyPr/>
          <a:lstStyle/>
          <a:p>
            <a:fld id="{4CCC7E92-518C-0845-A088-24842C7F31E2}" type="slidenum">
              <a:rPr lang="en-US" smtClean="0"/>
              <a:t>5</a:t>
            </a:fld>
            <a:endParaRPr lang="en-US" dirty="0"/>
          </a:p>
        </p:txBody>
      </p:sp>
    </p:spTree>
    <p:extLst>
      <p:ext uri="{BB962C8B-B14F-4D97-AF65-F5344CB8AC3E}">
        <p14:creationId xmlns:p14="http://schemas.microsoft.com/office/powerpoint/2010/main" val="1816234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4CCC7E92-518C-0845-A088-24842C7F31E2}" type="slidenum">
              <a:rPr lang="en-US" smtClean="0"/>
              <a:t>6</a:t>
            </a:fld>
            <a:endParaRPr lang="en-US" dirty="0"/>
          </a:p>
        </p:txBody>
      </p:sp>
    </p:spTree>
    <p:extLst>
      <p:ext uri="{BB962C8B-B14F-4D97-AF65-F5344CB8AC3E}">
        <p14:creationId xmlns:p14="http://schemas.microsoft.com/office/powerpoint/2010/main" val="211839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smtClean="0"/>
          </a:p>
        </p:txBody>
      </p:sp>
      <p:sp>
        <p:nvSpPr>
          <p:cNvPr id="4" name="Slide Number Placeholder 3"/>
          <p:cNvSpPr>
            <a:spLocks noGrp="1"/>
          </p:cNvSpPr>
          <p:nvPr>
            <p:ph type="sldNum" sz="quarter" idx="10"/>
          </p:nvPr>
        </p:nvSpPr>
        <p:spPr/>
        <p:txBody>
          <a:bodyPr/>
          <a:lstStyle/>
          <a:p>
            <a:fld id="{4CCC7E92-518C-0845-A088-24842C7F31E2}" type="slidenum">
              <a:rPr lang="en-US" smtClean="0"/>
              <a:t>7</a:t>
            </a:fld>
            <a:endParaRPr lang="en-US" dirty="0"/>
          </a:p>
        </p:txBody>
      </p:sp>
    </p:spTree>
    <p:extLst>
      <p:ext uri="{BB962C8B-B14F-4D97-AF65-F5344CB8AC3E}">
        <p14:creationId xmlns:p14="http://schemas.microsoft.com/office/powerpoint/2010/main" val="2058781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aseline="0" dirty="0" smtClean="0"/>
          </a:p>
        </p:txBody>
      </p:sp>
      <p:sp>
        <p:nvSpPr>
          <p:cNvPr id="4" name="Slide Number Placeholder 3"/>
          <p:cNvSpPr>
            <a:spLocks noGrp="1"/>
          </p:cNvSpPr>
          <p:nvPr>
            <p:ph type="sldNum" sz="quarter" idx="10"/>
          </p:nvPr>
        </p:nvSpPr>
        <p:spPr/>
        <p:txBody>
          <a:bodyPr/>
          <a:lstStyle/>
          <a:p>
            <a:fld id="{4CCC7E92-518C-0845-A088-24842C7F31E2}" type="slidenum">
              <a:rPr lang="en-US" smtClean="0"/>
              <a:t>8</a:t>
            </a:fld>
            <a:endParaRPr lang="en-US" dirty="0"/>
          </a:p>
        </p:txBody>
      </p:sp>
    </p:spTree>
    <p:extLst>
      <p:ext uri="{BB962C8B-B14F-4D97-AF65-F5344CB8AC3E}">
        <p14:creationId xmlns:p14="http://schemas.microsoft.com/office/powerpoint/2010/main" val="1732519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CCC7E92-518C-0845-A088-24842C7F31E2}" type="slidenum">
              <a:rPr lang="en-US" smtClean="0"/>
              <a:t>9</a:t>
            </a:fld>
            <a:endParaRPr lang="en-US" dirty="0"/>
          </a:p>
        </p:txBody>
      </p:sp>
    </p:spTree>
    <p:extLst>
      <p:ext uri="{BB962C8B-B14F-4D97-AF65-F5344CB8AC3E}">
        <p14:creationId xmlns:p14="http://schemas.microsoft.com/office/powerpoint/2010/main" val="939342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61B344D-80C4-1244-A2A0-E9FB355D8209}" type="datetimeFigureOut">
              <a:rPr lang="en-US" smtClean="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6146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1B344D-80C4-1244-A2A0-E9FB355D8209}" type="datetimeFigureOut">
              <a:rPr lang="en-US" smtClean="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813411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1B344D-80C4-1244-A2A0-E9FB355D8209}" type="datetimeFigureOut">
              <a:rPr lang="en-US" smtClean="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120906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01621" y="5775688"/>
            <a:ext cx="2404722" cy="945409"/>
          </a:xfrm>
        </p:spPr>
        <p:txBody>
          <a:bodyPr>
            <a:normAutofit/>
          </a:bodyPr>
          <a:lstStyle>
            <a:lvl1pPr>
              <a:defRPr sz="1600">
                <a:solidFill>
                  <a:srgbClr val="C4BBA7"/>
                </a:solidFill>
              </a:defRPr>
            </a:lvl1pPr>
          </a:lstStyle>
          <a:p>
            <a:r>
              <a:rPr lang="en-US" dirty="0" smtClean="0"/>
              <a:t>Add Your Title</a:t>
            </a:r>
            <a:endParaRPr lang="en-US" dirty="0"/>
          </a:p>
        </p:txBody>
      </p:sp>
      <p:sp>
        <p:nvSpPr>
          <p:cNvPr id="5" name="Text Placeholder 6"/>
          <p:cNvSpPr>
            <a:spLocks noGrp="1"/>
          </p:cNvSpPr>
          <p:nvPr>
            <p:ph type="body" sz="quarter" idx="10" hasCustomPrompt="1"/>
          </p:nvPr>
        </p:nvSpPr>
        <p:spPr>
          <a:xfrm>
            <a:off x="135701" y="171280"/>
            <a:ext cx="8905303" cy="5332257"/>
          </a:xfrm>
        </p:spPr>
        <p:txBody>
          <a:bodyPr anchor="ctr"/>
          <a:lstStyle>
            <a:lvl1pPr algn="ctr">
              <a:defRPr baseline="0">
                <a:solidFill>
                  <a:srgbClr val="C4BBA7"/>
                </a:solidFill>
              </a:defRPr>
            </a:lvl1pPr>
            <a:lvl2pPr algn="l">
              <a:defRPr/>
            </a:lvl2pPr>
            <a:lvl3pPr algn="l">
              <a:defRPr/>
            </a:lvl3pPr>
            <a:lvl4pPr algn="l">
              <a:defRPr/>
            </a:lvl4pPr>
            <a:lvl5pPr algn="l">
              <a:defRPr/>
            </a:lvl5pPr>
          </a:lstStyle>
          <a:p>
            <a:pPr lvl="0"/>
            <a:r>
              <a:rPr lang="en-US" dirty="0" smtClean="0"/>
              <a:t>Add Your Text Here</a:t>
            </a:r>
            <a:endParaRPr lang="en-US" dirty="0"/>
          </a:p>
        </p:txBody>
      </p:sp>
    </p:spTree>
    <p:extLst>
      <p:ext uri="{BB962C8B-B14F-4D97-AF65-F5344CB8AC3E}">
        <p14:creationId xmlns:p14="http://schemas.microsoft.com/office/powerpoint/2010/main" val="1916756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92369492"/>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33734039"/>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30164546"/>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4693022"/>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10136294"/>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246096406"/>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59455327"/>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1B344D-80C4-1244-A2A0-E9FB355D8209}" type="datetimeFigureOut">
              <a:rPr lang="en-US" smtClean="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2254810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06277530"/>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86008996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410726786"/>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698960742"/>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61B344D-80C4-1244-A2A0-E9FB355D8209}" type="datetimeFigureOut">
              <a:rPr lang="en-US" smtClean="0"/>
              <a:t>8/12/16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1498685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61B344D-80C4-1244-A2A0-E9FB355D8209}" type="datetimeFigureOut">
              <a:rPr lang="en-US" smtClean="0"/>
              <a:t>8/12/16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579435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61B344D-80C4-1244-A2A0-E9FB355D8209}" type="datetimeFigureOut">
              <a:rPr lang="en-US" smtClean="0"/>
              <a:t>8/12/16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1885643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61B344D-80C4-1244-A2A0-E9FB355D8209}" type="datetimeFigureOut">
              <a:rPr lang="en-US" smtClean="0"/>
              <a:t>8/12/16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159394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B344D-80C4-1244-A2A0-E9FB355D8209}" type="datetimeFigureOut">
              <a:rPr lang="en-US" smtClean="0"/>
              <a:t>8/12/16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1652752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1B344D-80C4-1244-A2A0-E9FB355D8209}" type="datetimeFigureOut">
              <a:rPr lang="en-US" smtClean="0"/>
              <a:t>8/12/16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109117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61B344D-80C4-1244-A2A0-E9FB355D8209}" type="datetimeFigureOut">
              <a:rPr lang="en-US" smtClean="0"/>
              <a:t>8/12/16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8A9F46-1DE4-2C47-BB67-BA1E8FD3FE7E}" type="slidenum">
              <a:rPr lang="en-US" smtClean="0"/>
              <a:t>‹#›</a:t>
            </a:fld>
            <a:endParaRPr lang="en-US" dirty="0"/>
          </a:p>
        </p:txBody>
      </p:sp>
    </p:spTree>
    <p:extLst>
      <p:ext uri="{BB962C8B-B14F-4D97-AF65-F5344CB8AC3E}">
        <p14:creationId xmlns:p14="http://schemas.microsoft.com/office/powerpoint/2010/main" val="21269605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B344D-80C4-1244-A2A0-E9FB355D8209}" type="datetimeFigureOut">
              <a:rPr lang="en-US" smtClean="0"/>
              <a:t>8/12/16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A9F46-1DE4-2C47-BB67-BA1E8FD3FE7E}" type="slidenum">
              <a:rPr lang="en-US" smtClean="0"/>
              <a:t>‹#›</a:t>
            </a:fld>
            <a:endParaRPr lang="en-US" dirty="0"/>
          </a:p>
        </p:txBody>
      </p:sp>
    </p:spTree>
    <p:extLst>
      <p:ext uri="{BB962C8B-B14F-4D97-AF65-F5344CB8AC3E}">
        <p14:creationId xmlns:p14="http://schemas.microsoft.com/office/powerpoint/2010/main" val="665059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539917609"/>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3.png"/><Relationship Id="rId1" Type="http://schemas.microsoft.com/office/2007/relationships/media" Target="../media/media1.mov"/><Relationship Id="rId2" Type="http://schemas.openxmlformats.org/officeDocument/2006/relationships/video" Target="../media/media1.mov"/></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23.xml"/><Relationship Id="rId2"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4473"/>
          <a:stretch/>
        </p:blipFill>
        <p:spPr>
          <a:xfrm>
            <a:off x="-21360" y="-129873"/>
            <a:ext cx="9165359" cy="5879147"/>
          </a:xfrm>
          <a:prstGeom prst="rect">
            <a:avLst/>
          </a:prstGeom>
        </p:spPr>
      </p:pic>
      <p:sp>
        <p:nvSpPr>
          <p:cNvPr id="3" name="TextBox 2"/>
          <p:cNvSpPr txBox="1"/>
          <p:nvPr/>
        </p:nvSpPr>
        <p:spPr>
          <a:xfrm>
            <a:off x="1330036" y="5557652"/>
            <a:ext cx="2945081" cy="938151"/>
          </a:xfrm>
          <a:prstGeom prst="rect">
            <a:avLst/>
          </a:prstGeom>
          <a:solidFill>
            <a:schemeClr val="tx1"/>
          </a:solidFill>
        </p:spPr>
        <p:txBody>
          <a:bodyPr wrap="square" rtlCol="0">
            <a:spAutoFit/>
          </a:bodyPr>
          <a:lstStyle/>
          <a:p>
            <a:endParaRPr lang="en-US" dirty="0"/>
          </a:p>
        </p:txBody>
      </p:sp>
      <p:sp>
        <p:nvSpPr>
          <p:cNvPr id="4" name="Rectangle 3"/>
          <p:cNvSpPr>
            <a:spLocks noChangeArrowheads="1"/>
          </p:cNvSpPr>
          <p:nvPr/>
        </p:nvSpPr>
        <p:spPr bwMode="auto">
          <a:xfrm>
            <a:off x="0"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and Preached by </a:t>
            </a:r>
            <a:r>
              <a:rPr lang="en-US" sz="2000" b="1" kern="0" dirty="0">
                <a:solidFill>
                  <a:srgbClr val="FFFFFF"/>
                </a:solidFill>
                <a:effectLst>
                  <a:outerShdw blurRad="38100" dist="38100" dir="2700000" algn="tl">
                    <a:srgbClr val="000000"/>
                  </a:outerShdw>
                </a:effectLst>
                <a:latin typeface="Arial"/>
                <a:ea typeface="ＭＳ Ｐゴシック" charset="0"/>
                <a:cs typeface="Arial"/>
              </a:rPr>
              <a:t>Student Ho Yin Yin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lang="en-US" sz="2000" b="1" kern="0" dirty="0">
                <a:solidFill>
                  <a:srgbClr val="FFFFFF"/>
                </a:solidFill>
                <a:effectLst>
                  <a:outerShdw blurRad="38100" dist="38100" dir="2700000" algn="tl">
                    <a:srgbClr val="000000"/>
                  </a:outerShdw>
                </a:effectLst>
                <a:ea typeface="ＭＳ Ｐゴシック" charset="0"/>
                <a:cs typeface="Arial"/>
              </a:rPr>
              <a:t>Singapore Bible College</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smtClean="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endParaRPr lang="en-US" sz="2000" b="1" kern="0" dirty="0">
              <a:solidFill>
                <a:srgbClr val="FFFFFF"/>
              </a:solidFill>
              <a:effectLst>
                <a:outerShdw blurRad="38100" dist="38100" dir="2700000" algn="tl">
                  <a:srgbClr val="000000"/>
                </a:outerShdw>
              </a:effectLst>
              <a:latin typeface="Arial"/>
              <a:ea typeface="ＭＳ Ｐゴシック" charset="0"/>
              <a:cs typeface="Arial"/>
            </a:endParaRPr>
          </a:p>
        </p:txBody>
      </p:sp>
      <p:sp>
        <p:nvSpPr>
          <p:cNvPr id="5" name="Title 4"/>
          <p:cNvSpPr>
            <a:spLocks noGrp="1"/>
          </p:cNvSpPr>
          <p:nvPr>
            <p:ph type="title"/>
          </p:nvPr>
        </p:nvSpPr>
        <p:spPr>
          <a:xfrm>
            <a:off x="107316" y="-165648"/>
            <a:ext cx="6293067" cy="4995542"/>
          </a:xfrm>
        </p:spPr>
        <p:txBody>
          <a:bodyPr>
            <a:normAutofit/>
          </a:bodyPr>
          <a:lstStyle/>
          <a:p>
            <a:r>
              <a:rPr lang="en-US" sz="5400">
                <a:solidFill>
                  <a:srgbClr val="FFFFFF"/>
                </a:solidFill>
              </a:rPr>
              <a:t>The Art of the Steal </a:t>
            </a:r>
            <a:r>
              <a:rPr lang="en-US">
                <a:solidFill>
                  <a:srgbClr val="FFFFFF"/>
                </a:solidFill>
              </a:rPr>
              <a:t>(Genesis 26:34–28:9)</a:t>
            </a:r>
          </a:p>
        </p:txBody>
      </p:sp>
    </p:spTree>
    <p:extLst>
      <p:ext uri="{BB962C8B-B14F-4D97-AF65-F5344CB8AC3E}">
        <p14:creationId xmlns:p14="http://schemas.microsoft.com/office/powerpoint/2010/main" val="14334179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astorjessen.files.wordpress.com/2012/07/sovereignty-of-god_std_t_nv.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1088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ibletrack.com/notes/image/Isaac_journey.jpg"/>
          <p:cNvPicPr>
            <a:picLocks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1150374" y="2521974"/>
            <a:ext cx="1991032" cy="210901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558" y="2028251"/>
            <a:ext cx="3215148" cy="523220"/>
          </a:xfrm>
          <a:prstGeom prst="rect">
            <a:avLst/>
          </a:prstGeom>
          <a:noFill/>
        </p:spPr>
        <p:txBody>
          <a:bodyPr wrap="square" rtlCol="0">
            <a:spAutoFit/>
          </a:bodyPr>
          <a:lstStyle/>
          <a:p>
            <a:r>
              <a:rPr lang="en-US" sz="2800" b="1" dirty="0" smtClean="0">
                <a:solidFill>
                  <a:srgbClr val="FF0000"/>
                </a:solidFill>
                <a:latin typeface="Century Gothic" charset="0"/>
                <a:ea typeface="Century Gothic" charset="0"/>
                <a:cs typeface="Century Gothic" charset="0"/>
              </a:rPr>
              <a:t>1</a:t>
            </a:r>
            <a:r>
              <a:rPr lang="en-US" sz="2800" b="1" baseline="30000" dirty="0" smtClean="0">
                <a:solidFill>
                  <a:srgbClr val="FF0000"/>
                </a:solidFill>
                <a:latin typeface="Century Gothic" charset="0"/>
                <a:ea typeface="Century Gothic" charset="0"/>
                <a:cs typeface="Century Gothic" charset="0"/>
              </a:rPr>
              <a:t>ST</a:t>
            </a:r>
            <a:r>
              <a:rPr lang="en-US" sz="2800" b="1" dirty="0" smtClean="0">
                <a:solidFill>
                  <a:srgbClr val="FF0000"/>
                </a:solidFill>
                <a:latin typeface="Century Gothic" charset="0"/>
                <a:ea typeface="Century Gothic" charset="0"/>
                <a:cs typeface="Century Gothic" charset="0"/>
              </a:rPr>
              <a:t> REVELATION</a:t>
            </a:r>
            <a:endParaRPr lang="en-US" sz="2800" b="1" dirty="0">
              <a:solidFill>
                <a:srgbClr val="FF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8025743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bibletrack.com/notes/image/Isaac_journey.jpg"/>
          <p:cNvPicPr>
            <a:picLocks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1150374" y="2521974"/>
            <a:ext cx="1991032" cy="2109019"/>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558" y="2028251"/>
            <a:ext cx="3215148" cy="523220"/>
          </a:xfrm>
          <a:prstGeom prst="rect">
            <a:avLst/>
          </a:prstGeom>
          <a:noFill/>
        </p:spPr>
        <p:txBody>
          <a:bodyPr wrap="square" rtlCol="0">
            <a:spAutoFit/>
          </a:bodyPr>
          <a:lstStyle/>
          <a:p>
            <a:r>
              <a:rPr lang="en-US" sz="2800" b="1" dirty="0" smtClean="0">
                <a:solidFill>
                  <a:srgbClr val="FF0000"/>
                </a:solidFill>
                <a:latin typeface="Century Gothic" charset="0"/>
                <a:ea typeface="Century Gothic" charset="0"/>
                <a:cs typeface="Century Gothic" charset="0"/>
              </a:rPr>
              <a:t>1</a:t>
            </a:r>
            <a:r>
              <a:rPr lang="en-US" sz="2800" b="1" baseline="30000" dirty="0" smtClean="0">
                <a:solidFill>
                  <a:srgbClr val="FF0000"/>
                </a:solidFill>
                <a:latin typeface="Century Gothic" charset="0"/>
                <a:ea typeface="Century Gothic" charset="0"/>
                <a:cs typeface="Century Gothic" charset="0"/>
              </a:rPr>
              <a:t>ST</a:t>
            </a:r>
            <a:r>
              <a:rPr lang="en-US" sz="2800" b="1" dirty="0" smtClean="0">
                <a:solidFill>
                  <a:srgbClr val="FF0000"/>
                </a:solidFill>
                <a:latin typeface="Century Gothic" charset="0"/>
                <a:ea typeface="Century Gothic" charset="0"/>
                <a:cs typeface="Century Gothic" charset="0"/>
              </a:rPr>
              <a:t> REVELATION</a:t>
            </a:r>
            <a:endParaRPr lang="en-US" sz="2800" b="1" dirty="0">
              <a:solidFill>
                <a:srgbClr val="FF0000"/>
              </a:solidFill>
              <a:latin typeface="Century Gothic" charset="0"/>
              <a:ea typeface="Century Gothic" charset="0"/>
              <a:cs typeface="Century Gothic" charset="0"/>
            </a:endParaRPr>
          </a:p>
        </p:txBody>
      </p:sp>
      <p:cxnSp>
        <p:nvCxnSpPr>
          <p:cNvPr id="9" name="Straight Arrow Connector 8"/>
          <p:cNvCxnSpPr/>
          <p:nvPr/>
        </p:nvCxnSpPr>
        <p:spPr>
          <a:xfrm>
            <a:off x="2145890" y="1479755"/>
            <a:ext cx="3596149" cy="389849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8713" y="963561"/>
            <a:ext cx="3215148" cy="523220"/>
          </a:xfrm>
          <a:prstGeom prst="rect">
            <a:avLst/>
          </a:prstGeom>
          <a:noFill/>
        </p:spPr>
        <p:txBody>
          <a:bodyPr wrap="square" rtlCol="0">
            <a:spAutoFit/>
          </a:bodyPr>
          <a:lstStyle/>
          <a:p>
            <a:r>
              <a:rPr lang="en-US" sz="2800" b="1" dirty="0" smtClean="0">
                <a:solidFill>
                  <a:srgbClr val="FF0000"/>
                </a:solidFill>
                <a:latin typeface="Century Gothic" charset="0"/>
                <a:ea typeface="Century Gothic" charset="0"/>
                <a:cs typeface="Century Gothic" charset="0"/>
              </a:rPr>
              <a:t>2</a:t>
            </a:r>
            <a:r>
              <a:rPr lang="en-US" sz="2800" b="1" baseline="30000" dirty="0" smtClean="0">
                <a:solidFill>
                  <a:srgbClr val="FF0000"/>
                </a:solidFill>
                <a:latin typeface="Century Gothic" charset="0"/>
                <a:ea typeface="Century Gothic" charset="0"/>
                <a:cs typeface="Century Gothic" charset="0"/>
              </a:rPr>
              <a:t>nd</a:t>
            </a:r>
            <a:r>
              <a:rPr lang="en-US" sz="2800" b="1" dirty="0" smtClean="0">
                <a:solidFill>
                  <a:srgbClr val="FF0000"/>
                </a:solidFill>
                <a:latin typeface="Century Gothic" charset="0"/>
                <a:ea typeface="Century Gothic" charset="0"/>
                <a:cs typeface="Century Gothic" charset="0"/>
              </a:rPr>
              <a:t> REVELATION</a:t>
            </a:r>
            <a:endParaRPr lang="en-US" sz="2800" b="1" dirty="0">
              <a:solidFill>
                <a:srgbClr val="FF0000"/>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87731408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2.bp.blogspot.com/-RYjiDyhDfvI/UcGGWuJ5j7I/AAAAAAAAHNU/yAN18bASkbs/s1600/god+is+faithful+tre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19626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astorjessen.files.wordpress.com/2012/07/sovereignty-of-god_std_t_nv.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09766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chor="t">
            <a:normAutofit/>
          </a:bodyPr>
          <a:lstStyle/>
          <a:p>
            <a:pPr marL="571500" marR="0" lvl="0" indent="-571500" algn="l" defTabSz="914400" eaLnBrk="1" fontAlgn="auto" latinLnBrk="0" hangingPunct="1">
              <a:lnSpc>
                <a:spcPct val="100000"/>
              </a:lnSpc>
              <a:spcBef>
                <a:spcPts val="0"/>
              </a:spcBef>
              <a:spcAft>
                <a:spcPts val="0"/>
              </a:spcAft>
              <a:buClrTx/>
              <a:buSzTx/>
              <a:buFont typeface="+mj-lt"/>
              <a:buAutoNum type="romanUcPeriod"/>
              <a:tabLst/>
              <a:defRPr/>
            </a:pPr>
            <a:r>
              <a:rPr lang="en-US" sz="4000" b="1" dirty="0" smtClean="0">
                <a:ln w="9525">
                  <a:noFill/>
                  <a:prstDash val="solid"/>
                </a:ln>
                <a:solidFill>
                  <a:schemeClr val="bg1"/>
                </a:solidFill>
                <a:effectLst>
                  <a:outerShdw blurRad="12700" dist="38100" dir="2700000" algn="tl" rotWithShape="0">
                    <a:schemeClr val="bg1">
                      <a:lumMod val="50000"/>
                    </a:schemeClr>
                  </a:outerShdw>
                </a:effectLst>
                <a:latin typeface="Century Gothic" charset="0"/>
                <a:ea typeface="Century Gothic" charset="0"/>
                <a:cs typeface="Century Gothic" charset="0"/>
              </a:rPr>
              <a:t>God Fulfills His Promises Through </a:t>
            </a:r>
            <a:r>
              <a:rPr lang="en-US" sz="4400" b="1" dirty="0" smtClean="0">
                <a:ln w="9525">
                  <a:solidFill>
                    <a:srgbClr val="C00000"/>
                  </a:solidFill>
                  <a:prstDash val="solid"/>
                </a:ln>
                <a:solidFill>
                  <a:srgbClr val="FFFF00"/>
                </a:solidFill>
                <a:effectLst>
                  <a:outerShdw blurRad="12700" dist="38100" dir="2700000" algn="tl" rotWithShape="0">
                    <a:schemeClr val="bg1">
                      <a:lumMod val="50000"/>
                    </a:schemeClr>
                  </a:outerShdw>
                </a:effectLst>
                <a:latin typeface="Century Gothic" charset="0"/>
                <a:ea typeface="Century Gothic" charset="0"/>
                <a:cs typeface="Century Gothic" charset="0"/>
              </a:rPr>
              <a:t>Disobedient People </a:t>
            </a:r>
            <a:r>
              <a:rPr lang="en-US" b="1" dirty="0" smtClean="0">
                <a:ln w="9525">
                  <a:noFill/>
                  <a:prstDash val="solid"/>
                </a:ln>
                <a:solidFill>
                  <a:schemeClr val="bg1"/>
                </a:solidFill>
                <a:effectLst>
                  <a:outerShdw blurRad="12700" dist="38100" dir="2700000" algn="tl" rotWithShape="0">
                    <a:schemeClr val="bg1">
                      <a:lumMod val="50000"/>
                    </a:schemeClr>
                  </a:outerShdw>
                </a:effectLst>
                <a:latin typeface="Century Gothic" charset="0"/>
                <a:ea typeface="Century Gothic" charset="0"/>
                <a:cs typeface="Century Gothic" charset="0"/>
              </a:rPr>
              <a:t>(26:34-27:17)</a:t>
            </a:r>
            <a:endParaRPr lang="en-US" b="1" dirty="0">
              <a:ln w="9525">
                <a:noFill/>
                <a:prstDash val="solid"/>
              </a:ln>
              <a:solidFill>
                <a:schemeClr val="bg1"/>
              </a:solidFill>
              <a:effectLst>
                <a:outerShdw blurRad="12700" dist="38100" dir="2700000" algn="tl" rotWithShape="0">
                  <a:schemeClr val="bg1">
                    <a:lumMod val="50000"/>
                  </a:scheme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5311977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119349" y="0"/>
            <a:ext cx="8905303" cy="5332257"/>
          </a:xfrm>
        </p:spPr>
        <p:txBody>
          <a:bodyPr anchor="t">
            <a:noAutofit/>
          </a:bodyPr>
          <a:lstStyle/>
          <a:p>
            <a:pPr marL="914400" marR="0" lvl="0" indent="-914400" algn="l" defTabSz="914400" eaLnBrk="1" fontAlgn="auto" latinLnBrk="0" hangingPunct="1">
              <a:lnSpc>
                <a:spcPct val="100000"/>
              </a:lnSpc>
              <a:spcBef>
                <a:spcPts val="0"/>
              </a:spcBef>
              <a:spcAft>
                <a:spcPts val="0"/>
              </a:spcAft>
              <a:buClrTx/>
              <a:buSzTx/>
              <a:buFont typeface="+mj-lt"/>
              <a:buAutoNum type="alphaUcPeriod"/>
              <a:tabLst/>
              <a:defRPr/>
            </a:pPr>
            <a:r>
              <a:rPr lang="en-US" sz="4500" b="1" dirty="0" smtClean="0">
                <a:solidFill>
                  <a:srgbClr val="FFFF00"/>
                </a:solidFill>
                <a:latin typeface="Century Gothic" charset="0"/>
                <a:ea typeface="Century Gothic" charset="0"/>
                <a:cs typeface="Century Gothic" charset="0"/>
              </a:rPr>
              <a:t>Esau</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(26:34-35)</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26</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4"/>
              <a:tabLst/>
              <a:defRPr/>
            </a:pPr>
            <a:r>
              <a:rPr lang="en-US" b="1" dirty="0" smtClean="0">
                <a:solidFill>
                  <a:schemeClr val="bg1"/>
                </a:solidFill>
                <a:latin typeface="Century Gothic" charset="0"/>
                <a:ea typeface="Century Gothic" charset="0"/>
                <a:cs typeface="Century Gothic" charset="0"/>
              </a:rPr>
              <a:t>When Esau was forty years old, he </a:t>
            </a:r>
            <a:r>
              <a:rPr lang="en-US" b="1" dirty="0" smtClean="0">
                <a:solidFill>
                  <a:srgbClr val="FFFF00"/>
                </a:solidFill>
                <a:latin typeface="Century Gothic" charset="0"/>
                <a:ea typeface="Century Gothic" charset="0"/>
                <a:cs typeface="Century Gothic" charset="0"/>
              </a:rPr>
              <a:t>married</a:t>
            </a:r>
            <a:r>
              <a:rPr lang="en-US" b="1" dirty="0" smtClean="0">
                <a:solidFill>
                  <a:schemeClr val="bg1"/>
                </a:solidFill>
                <a:latin typeface="Century Gothic" charset="0"/>
                <a:ea typeface="Century Gothic" charset="0"/>
                <a:cs typeface="Century Gothic" charset="0"/>
              </a:rPr>
              <a:t> Judith daughter of Beeri the </a:t>
            </a:r>
            <a:r>
              <a:rPr lang="en-US" b="1" dirty="0" smtClean="0">
                <a:solidFill>
                  <a:srgbClr val="FFFF00"/>
                </a:solidFill>
                <a:latin typeface="Century Gothic" charset="0"/>
                <a:ea typeface="Century Gothic" charset="0"/>
                <a:cs typeface="Century Gothic" charset="0"/>
              </a:rPr>
              <a:t>Hittite</a:t>
            </a:r>
            <a:r>
              <a:rPr lang="en-US" b="1" dirty="0" smtClean="0">
                <a:solidFill>
                  <a:schemeClr val="bg1"/>
                </a:solidFill>
                <a:latin typeface="Century Gothic" charset="0"/>
                <a:ea typeface="Century Gothic" charset="0"/>
                <a:cs typeface="Century Gothic" charset="0"/>
              </a:rPr>
              <a:t>, and also Basemath daughter of Elon the </a:t>
            </a:r>
            <a:r>
              <a:rPr lang="en-US" b="1" dirty="0" smtClean="0">
                <a:solidFill>
                  <a:srgbClr val="FFFF00"/>
                </a:solidFill>
                <a:latin typeface="Century Gothic" charset="0"/>
                <a:ea typeface="Century Gothic" charset="0"/>
                <a:cs typeface="Century Gothic" charset="0"/>
              </a:rPr>
              <a:t>Hittite</a:t>
            </a:r>
            <a:r>
              <a:rPr lang="en-US" b="1" dirty="0" smtClean="0">
                <a:solidFill>
                  <a:schemeClr val="bg1"/>
                </a:solidFill>
                <a:latin typeface="Century Gothic" charset="0"/>
                <a:ea typeface="Century Gothic" charset="0"/>
                <a:cs typeface="Century Gothic" charset="0"/>
              </a:rPr>
              <a:t>.</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4"/>
              <a:tabLst/>
              <a:defRPr/>
            </a:pPr>
            <a:r>
              <a:rPr lang="en-US" b="1" dirty="0" smtClean="0">
                <a:solidFill>
                  <a:schemeClr val="bg1"/>
                </a:solidFill>
                <a:latin typeface="Century Gothic" charset="0"/>
                <a:ea typeface="Century Gothic" charset="0"/>
                <a:cs typeface="Century Gothic" charset="0"/>
              </a:rPr>
              <a:t>They were a </a:t>
            </a:r>
            <a:r>
              <a:rPr lang="en-US" b="1" dirty="0" smtClean="0">
                <a:solidFill>
                  <a:srgbClr val="FFFF00"/>
                </a:solidFill>
                <a:latin typeface="Century Gothic" charset="0"/>
                <a:ea typeface="Century Gothic" charset="0"/>
                <a:cs typeface="Century Gothic" charset="0"/>
              </a:rPr>
              <a:t>source of grief </a:t>
            </a:r>
            <a:r>
              <a:rPr lang="en-US" b="1" dirty="0" smtClean="0">
                <a:solidFill>
                  <a:schemeClr val="bg1"/>
                </a:solidFill>
                <a:latin typeface="Century Gothic" charset="0"/>
                <a:ea typeface="Century Gothic" charset="0"/>
                <a:cs typeface="Century Gothic" charset="0"/>
              </a:rPr>
              <a:t>to Isaac and Rebekah.</a:t>
            </a:r>
          </a:p>
          <a:p>
            <a:pPr marL="0" marR="0" lvl="0" indent="0" algn="l" defTabSz="914400" eaLnBrk="1" fontAlgn="auto" latinLnBrk="0" hangingPunct="1">
              <a:lnSpc>
                <a:spcPct val="100000"/>
              </a:lnSpc>
              <a:spcBef>
                <a:spcPts val="0"/>
              </a:spcBef>
              <a:spcAft>
                <a:spcPts val="0"/>
              </a:spcAft>
              <a:buClrTx/>
              <a:buSzTx/>
              <a:buNone/>
              <a:tabLst/>
              <a:defRPr/>
            </a:pPr>
            <a:endParaRPr lang="en-US" sz="3200" b="1"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None/>
              <a:tabLst/>
              <a:defRPr/>
            </a:pPr>
            <a:endParaRPr lang="en-US" sz="3200" b="1" dirty="0" smtClean="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None/>
              <a:tabLst/>
              <a:defRPr/>
            </a:pPr>
            <a:endParaRPr lang="en-US" sz="3200"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28189590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4" name="Text Placeholder 2"/>
          <p:cNvSpPr txBox="1">
            <a:spLocks/>
          </p:cNvSpPr>
          <p:nvPr/>
        </p:nvSpPr>
        <p:spPr>
          <a:xfrm>
            <a:off x="119349" y="0"/>
            <a:ext cx="8905303" cy="6539236"/>
          </a:xfrm>
          <a:prstGeom prst="rect">
            <a:avLst/>
          </a:prstGeom>
        </p:spPr>
        <p:txBody>
          <a:bodyPr vert="horz" lIns="91440" tIns="45720" rIns="91440" bIns="45720" rtlCol="0" anchor="t">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baseline="0">
                <a:solidFill>
                  <a:srgbClr val="C4BBA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indent="-1143000" algn="l">
              <a:lnSpc>
                <a:spcPct val="100000"/>
              </a:lnSpc>
              <a:spcBef>
                <a:spcPts val="0"/>
              </a:spcBef>
              <a:buFont typeface="+mj-lt"/>
              <a:buAutoNum type="alphaUcPeriod" startAt="2"/>
              <a:defRPr/>
            </a:pPr>
            <a:r>
              <a:rPr lang="en-US" sz="4500" b="1" dirty="0" smtClean="0">
                <a:solidFill>
                  <a:srgbClr val="FFFF00"/>
                </a:solidFill>
                <a:latin typeface="Century Gothic" charset="0"/>
                <a:ea typeface="Century Gothic" charset="0"/>
                <a:cs typeface="Century Gothic" charset="0"/>
              </a:rPr>
              <a:t>Isaac</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(27:1-4)</a:t>
            </a:r>
          </a:p>
          <a:p>
            <a:pPr marL="0" indent="0" algn="l">
              <a:lnSpc>
                <a:spcPct val="100000"/>
              </a:lnSpc>
              <a:spcBef>
                <a:spcPts val="0"/>
              </a:spcBef>
              <a:buFontTx/>
              <a:buNone/>
              <a:defRPr/>
            </a:pPr>
            <a:endParaRPr lang="en-US" sz="600" b="1" u="sng" dirty="0" smtClean="0">
              <a:solidFill>
                <a:schemeClr val="bg1"/>
              </a:solidFill>
              <a:latin typeface="Century Gothic" charset="0"/>
              <a:ea typeface="Century Gothic" charset="0"/>
              <a:cs typeface="Century Gothic" charset="0"/>
            </a:endParaRPr>
          </a:p>
          <a:p>
            <a:pPr marL="0" indent="0" algn="l">
              <a:lnSpc>
                <a:spcPct val="100000"/>
              </a:lnSpc>
              <a:spcBef>
                <a:spcPts val="0"/>
              </a:spcBef>
              <a:buFont typeface="Arial" panose="020B0604020202020204" pitchFamily="34" charset="0"/>
              <a:buNone/>
              <a:defRPr/>
            </a:pPr>
            <a:r>
              <a:rPr lang="en-US" sz="3000" b="1" u="sng" dirty="0" smtClean="0">
                <a:solidFill>
                  <a:schemeClr val="bg1"/>
                </a:solidFill>
                <a:latin typeface="Century Gothic" charset="0"/>
                <a:ea typeface="Century Gothic" charset="0"/>
                <a:cs typeface="Century Gothic" charset="0"/>
              </a:rPr>
              <a:t>Genesis 27</a:t>
            </a:r>
          </a:p>
          <a:p>
            <a:pPr marL="514350" indent="-514350" algn="l">
              <a:lnSpc>
                <a:spcPct val="100000"/>
              </a:lnSpc>
              <a:spcBef>
                <a:spcPts val="0"/>
              </a:spcBef>
              <a:buFont typeface="Arial" panose="020B0604020202020204" pitchFamily="34" charset="0"/>
              <a:buAutoNum type="arabicPeriod"/>
              <a:defRPr/>
            </a:pPr>
            <a:r>
              <a:rPr lang="en-US" b="1" dirty="0" smtClean="0">
                <a:solidFill>
                  <a:schemeClr val="bg1"/>
                </a:solidFill>
                <a:latin typeface="Century Gothic" charset="0"/>
                <a:ea typeface="Century Gothic" charset="0"/>
                <a:cs typeface="Century Gothic" charset="0"/>
              </a:rPr>
              <a:t>When Isaac was old and his eyes were weak that he could no longer see, he called for Esau his older son and said to him, “My son.” “Here I am,” he answered.</a:t>
            </a:r>
          </a:p>
          <a:p>
            <a:pPr marL="514350" indent="-514350" algn="l">
              <a:lnSpc>
                <a:spcPct val="100000"/>
              </a:lnSpc>
              <a:spcBef>
                <a:spcPts val="0"/>
              </a:spcBef>
              <a:buFont typeface="Arial" panose="020B0604020202020204" pitchFamily="34" charset="0"/>
              <a:buAutoNum type="arabicPeriod"/>
              <a:defRPr/>
            </a:pPr>
            <a:r>
              <a:rPr lang="en-US" b="1" dirty="0" smtClean="0">
                <a:solidFill>
                  <a:schemeClr val="bg1"/>
                </a:solidFill>
                <a:latin typeface="Century Gothic" charset="0"/>
                <a:ea typeface="Century Gothic" charset="0"/>
                <a:cs typeface="Century Gothic" charset="0"/>
              </a:rPr>
              <a:t>Isaac said, “I am now an old man and don’t know the day of my death.</a:t>
            </a:r>
          </a:p>
          <a:p>
            <a:pPr marL="514350" indent="-514350" algn="l">
              <a:lnSpc>
                <a:spcPct val="100000"/>
              </a:lnSpc>
              <a:spcBef>
                <a:spcPts val="0"/>
              </a:spcBef>
              <a:buFont typeface="Arial" panose="020B0604020202020204" pitchFamily="34" charset="0"/>
              <a:buAutoNum type="arabicPeriod"/>
              <a:defRPr/>
            </a:pPr>
            <a:r>
              <a:rPr lang="en-US" b="1" dirty="0" smtClean="0">
                <a:solidFill>
                  <a:schemeClr val="bg1"/>
                </a:solidFill>
                <a:latin typeface="Century Gothic" charset="0"/>
                <a:ea typeface="Century Gothic" charset="0"/>
                <a:cs typeface="Century Gothic" charset="0"/>
              </a:rPr>
              <a:t>Now then, get your equipment – your quiver and bow – and go out to the open country to hunt some wild game for me.</a:t>
            </a:r>
          </a:p>
          <a:p>
            <a:pPr marL="514350" indent="-514350" algn="l">
              <a:lnSpc>
                <a:spcPct val="100000"/>
              </a:lnSpc>
              <a:spcBef>
                <a:spcPts val="0"/>
              </a:spcBef>
              <a:buFont typeface="Arial" panose="020B0604020202020204" pitchFamily="34" charset="0"/>
              <a:buAutoNum type="arabicPeriod"/>
              <a:defRPr/>
            </a:pPr>
            <a:r>
              <a:rPr lang="en-US" b="1" dirty="0" smtClean="0">
                <a:solidFill>
                  <a:schemeClr val="bg1"/>
                </a:solidFill>
                <a:latin typeface="Century Gothic" charset="0"/>
                <a:ea typeface="Century Gothic" charset="0"/>
                <a:cs typeface="Century Gothic" charset="0"/>
              </a:rPr>
              <a:t>Prepare me the kind of tasty food I like and bring it to me to eat, </a:t>
            </a:r>
            <a:r>
              <a:rPr lang="en-US" b="1" dirty="0" smtClean="0">
                <a:solidFill>
                  <a:srgbClr val="FFFF00"/>
                </a:solidFill>
                <a:latin typeface="Century Gothic" charset="0"/>
                <a:ea typeface="Century Gothic" charset="0"/>
                <a:cs typeface="Century Gothic" charset="0"/>
              </a:rPr>
              <a:t>so that I may give you my blessing</a:t>
            </a:r>
            <a:r>
              <a:rPr lang="en-US" b="1" dirty="0" smtClean="0">
                <a:solidFill>
                  <a:schemeClr val="bg1"/>
                </a:solidFill>
                <a:latin typeface="Century Gothic" charset="0"/>
                <a:ea typeface="Century Gothic" charset="0"/>
                <a:cs typeface="Century Gothic" charset="0"/>
              </a:rPr>
              <a:t> before I die.”</a:t>
            </a:r>
          </a:p>
          <a:p>
            <a:pPr marL="0" indent="0" algn="l">
              <a:lnSpc>
                <a:spcPct val="100000"/>
              </a:lnSpc>
              <a:spcBef>
                <a:spcPts val="0"/>
              </a:spcBef>
              <a:buFontTx/>
              <a:buNone/>
              <a:defRPr/>
            </a:pPr>
            <a:endParaRPr lang="en-US" b="1" u="sng" dirty="0" smtClean="0">
              <a:solidFill>
                <a:srgbClr val="FFFF00"/>
              </a:solidFill>
              <a:latin typeface="Century Gothic" charset="0"/>
              <a:ea typeface="Century Gothic" charset="0"/>
              <a:cs typeface="Century Gothic" charset="0"/>
            </a:endParaRPr>
          </a:p>
          <a:p>
            <a:pPr marL="0" indent="0" algn="l">
              <a:lnSpc>
                <a:spcPct val="100000"/>
              </a:lnSpc>
              <a:spcBef>
                <a:spcPts val="0"/>
              </a:spcBef>
              <a:buFontTx/>
              <a:buNone/>
              <a:defRPr/>
            </a:pPr>
            <a:endParaRPr lang="en-US"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66419592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p:txBody>
      </p:sp>
      <p:sp>
        <p:nvSpPr>
          <p:cNvPr id="4" name="Text Placeholder 2"/>
          <p:cNvSpPr txBox="1">
            <a:spLocks/>
          </p:cNvSpPr>
          <p:nvPr/>
        </p:nvSpPr>
        <p:spPr>
          <a:xfrm>
            <a:off x="119349" y="0"/>
            <a:ext cx="8905303" cy="6539236"/>
          </a:xfrm>
          <a:prstGeom prst="rect">
            <a:avLst/>
          </a:prstGeom>
        </p:spPr>
        <p:txBody>
          <a:bodyPr vert="horz" lIns="91440" tIns="45720" rIns="91440" bIns="45720" rtlCol="0" anchor="t">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sz="2800" kern="1200" baseline="0">
                <a:solidFill>
                  <a:srgbClr val="C4BBA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0" indent="-1143000" algn="l">
              <a:lnSpc>
                <a:spcPct val="100000"/>
              </a:lnSpc>
              <a:spcBef>
                <a:spcPts val="0"/>
              </a:spcBef>
              <a:buFont typeface="+mj-lt"/>
              <a:buAutoNum type="alphaUcPeriod" startAt="3"/>
              <a:defRPr/>
            </a:pPr>
            <a:r>
              <a:rPr lang="en-US" sz="4500" b="1" dirty="0" smtClean="0">
                <a:solidFill>
                  <a:srgbClr val="FFFF00"/>
                </a:solidFill>
                <a:latin typeface="Century Gothic" charset="0"/>
                <a:ea typeface="Century Gothic" charset="0"/>
                <a:cs typeface="Century Gothic" charset="0"/>
              </a:rPr>
              <a:t>Rebekah</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(27:5-17)</a:t>
            </a:r>
          </a:p>
          <a:p>
            <a:pPr marL="0" indent="0" algn="l">
              <a:lnSpc>
                <a:spcPct val="100000"/>
              </a:lnSpc>
              <a:spcBef>
                <a:spcPts val="0"/>
              </a:spcBef>
              <a:buFontTx/>
              <a:buNone/>
              <a:defRPr/>
            </a:pPr>
            <a:endParaRPr lang="en-US" sz="600" b="1" u="sng" dirty="0" smtClean="0">
              <a:solidFill>
                <a:schemeClr val="bg1"/>
              </a:solidFill>
              <a:latin typeface="Century Gothic" charset="0"/>
              <a:ea typeface="Century Gothic" charset="0"/>
              <a:cs typeface="Century Gothic" charset="0"/>
            </a:endParaRPr>
          </a:p>
          <a:p>
            <a:pPr marL="0" indent="0" algn="l">
              <a:lnSpc>
                <a:spcPct val="100000"/>
              </a:lnSpc>
              <a:spcBef>
                <a:spcPts val="0"/>
              </a:spcBef>
              <a:buFont typeface="Arial" panose="020B0604020202020204" pitchFamily="34" charset="0"/>
              <a:buNone/>
              <a:defRPr/>
            </a:pPr>
            <a:r>
              <a:rPr lang="en-US" sz="3000" b="1" u="sng" dirty="0" smtClean="0">
                <a:solidFill>
                  <a:schemeClr val="bg1"/>
                </a:solidFill>
                <a:latin typeface="Century Gothic" charset="0"/>
                <a:ea typeface="Century Gothic" charset="0"/>
                <a:cs typeface="Century Gothic" charset="0"/>
              </a:rPr>
              <a:t>Genesis 27</a:t>
            </a:r>
          </a:p>
          <a:p>
            <a:pPr marL="514350" indent="-514350" algn="l">
              <a:lnSpc>
                <a:spcPct val="100000"/>
              </a:lnSpc>
              <a:spcBef>
                <a:spcPts val="0"/>
              </a:spcBef>
              <a:buFont typeface="+mj-lt"/>
              <a:buAutoNum type="arabicPeriod" startAt="5"/>
              <a:defRPr/>
            </a:pPr>
            <a:r>
              <a:rPr lang="en-US" b="1" dirty="0" smtClean="0">
                <a:solidFill>
                  <a:schemeClr val="bg1"/>
                </a:solidFill>
                <a:latin typeface="Century Gothic" charset="0"/>
                <a:ea typeface="Century Gothic" charset="0"/>
                <a:cs typeface="Century Gothic" charset="0"/>
              </a:rPr>
              <a:t>Now Rebekah </a:t>
            </a:r>
            <a:r>
              <a:rPr lang="en-US" b="1" dirty="0" smtClean="0">
                <a:solidFill>
                  <a:srgbClr val="FFFF00"/>
                </a:solidFill>
                <a:latin typeface="Century Gothic" charset="0"/>
                <a:ea typeface="Century Gothic" charset="0"/>
                <a:cs typeface="Century Gothic" charset="0"/>
              </a:rPr>
              <a:t>was listening </a:t>
            </a:r>
            <a:r>
              <a:rPr lang="en-US" b="1" dirty="0" smtClean="0">
                <a:solidFill>
                  <a:schemeClr val="bg1"/>
                </a:solidFill>
                <a:latin typeface="Century Gothic" charset="0"/>
                <a:ea typeface="Century Gothic" charset="0"/>
                <a:cs typeface="Century Gothic" charset="0"/>
              </a:rPr>
              <a:t>as Isaac spoke to his son Esau. When Esau left for the open country to hunt game and bring it back, </a:t>
            </a:r>
          </a:p>
          <a:p>
            <a:pPr marL="514350" indent="-514350" algn="l">
              <a:lnSpc>
                <a:spcPct val="100000"/>
              </a:lnSpc>
              <a:spcBef>
                <a:spcPts val="0"/>
              </a:spcBef>
              <a:buFont typeface="+mj-lt"/>
              <a:buAutoNum type="arabicPeriod" startAt="5"/>
              <a:defRPr/>
            </a:pPr>
            <a:r>
              <a:rPr lang="en-US" b="1" dirty="0" smtClean="0">
                <a:solidFill>
                  <a:schemeClr val="bg1"/>
                </a:solidFill>
                <a:latin typeface="Century Gothic" charset="0"/>
                <a:ea typeface="Century Gothic" charset="0"/>
                <a:cs typeface="Century Gothic" charset="0"/>
              </a:rPr>
              <a:t>Rebekah said to her son Jacob “Look, I overheard your father say to your brother Esau, </a:t>
            </a:r>
          </a:p>
          <a:p>
            <a:pPr marL="514350" indent="-514350" algn="l">
              <a:lnSpc>
                <a:spcPct val="100000"/>
              </a:lnSpc>
              <a:spcBef>
                <a:spcPts val="0"/>
              </a:spcBef>
              <a:buFont typeface="+mj-lt"/>
              <a:buAutoNum type="arabicPeriod" startAt="5"/>
              <a:defRPr/>
            </a:pPr>
            <a:r>
              <a:rPr lang="en-US" b="1" dirty="0" smtClean="0">
                <a:solidFill>
                  <a:schemeClr val="bg1"/>
                </a:solidFill>
                <a:latin typeface="Century Gothic" charset="0"/>
                <a:ea typeface="Century Gothic" charset="0"/>
                <a:cs typeface="Century Gothic" charset="0"/>
              </a:rPr>
              <a:t>Bring me some game and prepare me some tasty food to eat, so that I may give you my blessing in the presence of the LORD before I die.</a:t>
            </a:r>
          </a:p>
          <a:p>
            <a:pPr marL="514350" indent="-514350" algn="l">
              <a:lnSpc>
                <a:spcPct val="100000"/>
              </a:lnSpc>
              <a:spcBef>
                <a:spcPts val="0"/>
              </a:spcBef>
              <a:buFont typeface="+mj-lt"/>
              <a:buAutoNum type="arabicPeriod" startAt="5"/>
              <a:defRPr/>
            </a:pPr>
            <a:r>
              <a:rPr lang="en-US" b="1" dirty="0" smtClean="0">
                <a:solidFill>
                  <a:schemeClr val="bg1"/>
                </a:solidFill>
                <a:latin typeface="Century Gothic" charset="0"/>
                <a:ea typeface="Century Gothic" charset="0"/>
                <a:cs typeface="Century Gothic" charset="0"/>
              </a:rPr>
              <a:t>Now, my son, listen carefully and </a:t>
            </a:r>
            <a:r>
              <a:rPr lang="en-US" b="1" dirty="0" smtClean="0">
                <a:solidFill>
                  <a:srgbClr val="FFFF00"/>
                </a:solidFill>
                <a:latin typeface="Century Gothic" charset="0"/>
                <a:ea typeface="Century Gothic" charset="0"/>
                <a:cs typeface="Century Gothic" charset="0"/>
              </a:rPr>
              <a:t>do what I tell you</a:t>
            </a:r>
            <a:r>
              <a:rPr lang="en-US" b="1" dirty="0" smtClean="0">
                <a:solidFill>
                  <a:schemeClr val="bg1"/>
                </a:solidFill>
                <a:latin typeface="Century Gothic" charset="0"/>
                <a:ea typeface="Century Gothic" charset="0"/>
                <a:cs typeface="Century Gothic" charset="0"/>
              </a:rPr>
              <a:t>: </a:t>
            </a:r>
          </a:p>
          <a:p>
            <a:pPr marL="514800" indent="-514800" algn="l">
              <a:lnSpc>
                <a:spcPct val="100000"/>
              </a:lnSpc>
              <a:spcBef>
                <a:spcPts val="0"/>
              </a:spcBef>
              <a:buFont typeface="+mj-lt"/>
              <a:buAutoNum type="arabicPeriod" startAt="5"/>
              <a:defRPr/>
            </a:pPr>
            <a:endParaRPr lang="en-US" sz="3800" b="1" dirty="0" smtClean="0">
              <a:solidFill>
                <a:schemeClr val="bg1"/>
              </a:solidFill>
              <a:latin typeface="Century Gothic" charset="0"/>
              <a:ea typeface="Century Gothic" charset="0"/>
              <a:cs typeface="Century Gothic" charset="0"/>
            </a:endParaRPr>
          </a:p>
          <a:p>
            <a:pPr marL="514350" indent="-514350" algn="l">
              <a:lnSpc>
                <a:spcPct val="100000"/>
              </a:lnSpc>
              <a:spcBef>
                <a:spcPts val="0"/>
              </a:spcBef>
              <a:buFont typeface="+mj-lt"/>
              <a:buAutoNum type="arabicPeriod" startAt="5"/>
              <a:defRPr/>
            </a:pPr>
            <a:endParaRPr lang="en-US" b="1" dirty="0" smtClean="0">
              <a:solidFill>
                <a:schemeClr val="bg1"/>
              </a:solidFill>
              <a:latin typeface="Century Gothic" charset="0"/>
              <a:ea typeface="Century Gothic" charset="0"/>
              <a:cs typeface="Century Gothic" charset="0"/>
            </a:endParaRPr>
          </a:p>
          <a:p>
            <a:pPr marL="0" indent="0" algn="l">
              <a:lnSpc>
                <a:spcPct val="100000"/>
              </a:lnSpc>
              <a:spcBef>
                <a:spcPts val="0"/>
              </a:spcBef>
              <a:buFontTx/>
              <a:buNone/>
              <a:defRPr/>
            </a:pPr>
            <a:endParaRPr lang="en-US"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3157455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119349" y="0"/>
            <a:ext cx="8905303" cy="6539236"/>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3"/>
              <a:tabLst/>
              <a:defRPr/>
            </a:pPr>
            <a:r>
              <a:rPr lang="en-US" sz="4500" b="1" dirty="0" smtClean="0">
                <a:solidFill>
                  <a:srgbClr val="FFFF00"/>
                </a:solidFill>
                <a:latin typeface="Century Gothic" charset="0"/>
                <a:ea typeface="Century Gothic" charset="0"/>
                <a:cs typeface="Century Gothic" charset="0"/>
              </a:rPr>
              <a:t>Rebekah</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(27:5-17)</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lvl="0" indent="0" algn="l">
              <a:lnSpc>
                <a:spcPct val="100000"/>
              </a:lnSpc>
              <a:spcBef>
                <a:spcPts val="0"/>
              </a:spcBef>
              <a:buNone/>
              <a:defRPr/>
            </a:pPr>
            <a:r>
              <a:rPr lang="en-US" sz="3000" b="1" u="sng" dirty="0">
                <a:solidFill>
                  <a:schemeClr val="bg1"/>
                </a:solidFill>
                <a:latin typeface="Century Gothic" charset="0"/>
                <a:ea typeface="Century Gothic" charset="0"/>
                <a:cs typeface="Century Gothic" charset="0"/>
              </a:rPr>
              <a:t>Genesis 27</a:t>
            </a:r>
          </a:p>
          <a:p>
            <a:pPr marL="514350" lvl="0" indent="-514350" algn="l">
              <a:lnSpc>
                <a:spcPct val="100000"/>
              </a:lnSpc>
              <a:spcBef>
                <a:spcPts val="0"/>
              </a:spcBef>
              <a:buFont typeface="+mj-lt"/>
              <a:buAutoNum type="arabicPeriod" startAt="9"/>
              <a:defRPr/>
            </a:pPr>
            <a:r>
              <a:rPr lang="en-US" b="1" dirty="0" smtClean="0">
                <a:solidFill>
                  <a:schemeClr val="bg1"/>
                </a:solidFill>
                <a:latin typeface="Century Gothic" charset="0"/>
                <a:ea typeface="Century Gothic" charset="0"/>
                <a:cs typeface="Century Gothic" charset="0"/>
              </a:rPr>
              <a:t>Go out to the flock and bring me two choice young goats, so I can prepare some tasty food for your father, just the way he likes it. </a:t>
            </a:r>
          </a:p>
          <a:p>
            <a:pPr marL="514350" lvl="0" indent="-514350" algn="l">
              <a:lnSpc>
                <a:spcPct val="100000"/>
              </a:lnSpc>
              <a:spcBef>
                <a:spcPts val="0"/>
              </a:spcBef>
              <a:buFont typeface="+mj-lt"/>
              <a:buAutoNum type="arabicPeriod" startAt="9"/>
              <a:defRPr/>
            </a:pPr>
            <a:r>
              <a:rPr lang="en-US" b="1" dirty="0" smtClean="0">
                <a:solidFill>
                  <a:schemeClr val="bg1"/>
                </a:solidFill>
                <a:latin typeface="Century Gothic" charset="0"/>
                <a:ea typeface="Century Gothic" charset="0"/>
                <a:cs typeface="Century Gothic" charset="0"/>
              </a:rPr>
              <a:t>Then take it to your father to eat, so that </a:t>
            </a:r>
            <a:r>
              <a:rPr lang="en-US" b="1" dirty="0" smtClean="0">
                <a:solidFill>
                  <a:srgbClr val="FFFF00"/>
                </a:solidFill>
                <a:latin typeface="Century Gothic" charset="0"/>
                <a:ea typeface="Century Gothic" charset="0"/>
                <a:cs typeface="Century Gothic" charset="0"/>
              </a:rPr>
              <a:t>he may give you his blessing</a:t>
            </a:r>
            <a:r>
              <a:rPr lang="en-US" b="1" dirty="0" smtClean="0">
                <a:solidFill>
                  <a:schemeClr val="bg1"/>
                </a:solidFill>
                <a:latin typeface="Century Gothic" charset="0"/>
                <a:ea typeface="Century Gothic" charset="0"/>
                <a:cs typeface="Century Gothic" charset="0"/>
              </a:rPr>
              <a:t> before he dies,” </a:t>
            </a:r>
          </a:p>
          <a:p>
            <a:pPr marL="514350" lvl="0" indent="-514350" algn="l">
              <a:lnSpc>
                <a:spcPct val="100000"/>
              </a:lnSpc>
              <a:spcBef>
                <a:spcPts val="0"/>
              </a:spcBef>
              <a:buFont typeface="+mj-lt"/>
              <a:buAutoNum type="arabicPeriod" startAt="9"/>
              <a:defRPr/>
            </a:pPr>
            <a:r>
              <a:rPr lang="en-US" b="1" dirty="0" smtClean="0">
                <a:solidFill>
                  <a:schemeClr val="bg1"/>
                </a:solidFill>
                <a:latin typeface="Century Gothic" charset="0"/>
                <a:ea typeface="Century Gothic" charset="0"/>
                <a:cs typeface="Century Gothic" charset="0"/>
              </a:rPr>
              <a:t>Jacob said to Rebekah his mother, “But my brother Esau is a hairy man while I have smooth skin.</a:t>
            </a:r>
          </a:p>
          <a:p>
            <a:pPr marL="514350" lvl="0" indent="-514350" algn="l">
              <a:lnSpc>
                <a:spcPct val="100000"/>
              </a:lnSpc>
              <a:spcBef>
                <a:spcPts val="0"/>
              </a:spcBef>
              <a:buFont typeface="+mj-lt"/>
              <a:buAutoNum type="arabicPeriod" startAt="9"/>
              <a:defRPr/>
            </a:pPr>
            <a:r>
              <a:rPr lang="en-US" b="1" dirty="0" smtClean="0">
                <a:solidFill>
                  <a:schemeClr val="bg1"/>
                </a:solidFill>
                <a:latin typeface="Century Gothic" charset="0"/>
                <a:ea typeface="Century Gothic" charset="0"/>
                <a:cs typeface="Century Gothic" charset="0"/>
              </a:rPr>
              <a:t>What if my father touches me? I would bring down a curse on myself rather than a blessing.” </a:t>
            </a:r>
            <a:endParaRPr lang="en-US" b="1" dirty="0">
              <a:solidFill>
                <a:schemeClr val="bg1"/>
              </a:solidFill>
              <a:latin typeface="Century Gothic" charset="0"/>
              <a:ea typeface="Century Gothic" charset="0"/>
              <a:cs typeface="Century Gothic" charset="0"/>
            </a:endParaRPr>
          </a:p>
          <a:p>
            <a:pPr marL="514800" marR="0" lvl="0" indent="-514800" algn="l" defTabSz="914400" eaLnBrk="1" fontAlgn="auto" latinLnBrk="0" hangingPunct="1">
              <a:lnSpc>
                <a:spcPct val="100000"/>
              </a:lnSpc>
              <a:spcBef>
                <a:spcPts val="0"/>
              </a:spcBef>
              <a:spcAft>
                <a:spcPts val="0"/>
              </a:spcAft>
              <a:buClrTx/>
              <a:buSzTx/>
              <a:buFont typeface="+mj-lt"/>
              <a:buAutoNum type="arabicPeriod" startAt="9"/>
              <a:tabLst/>
              <a:defRPr/>
            </a:pPr>
            <a:endParaRPr lang="en-US" sz="3800" b="1" dirty="0" smtClean="0">
              <a:solidFill>
                <a:schemeClr val="bg1"/>
              </a:solidFill>
              <a:latin typeface="Century Gothic" charset="0"/>
              <a:ea typeface="Century Gothic" charset="0"/>
              <a:cs typeface="Century Gothic" charset="0"/>
            </a:endParaRP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9"/>
              <a:tabLst/>
              <a:defRPr/>
            </a:pPr>
            <a:endParaRPr lang="en-US" b="1" dirty="0" smtClean="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73743762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122855463"/>
      </p:ext>
    </p:extLst>
  </p:cSld>
  <p:clrMapOvr>
    <a:masterClrMapping/>
  </p:clrMapOvr>
  <mc:AlternateContent xmlns:mc="http://schemas.openxmlformats.org/markup-compatibility/2006" xmlns:p14="http://schemas.microsoft.com/office/powerpoint/2010/main">
    <mc:Choice Requires="p14">
      <p:transition spd="slow" p14:dur="2000" advClick="0" advTm="510"/>
    </mc:Choice>
    <mc:Fallback xmlns="">
      <p:transition spd="slow" advClick="0" advTm="510"/>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119349" y="0"/>
            <a:ext cx="8905303" cy="6539236"/>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3"/>
              <a:tabLst/>
              <a:defRPr/>
            </a:pPr>
            <a:r>
              <a:rPr lang="en-US" sz="4500" b="1" dirty="0" smtClean="0">
                <a:solidFill>
                  <a:srgbClr val="FFFF00"/>
                </a:solidFill>
                <a:latin typeface="Century Gothic" charset="0"/>
                <a:ea typeface="Century Gothic" charset="0"/>
                <a:cs typeface="Century Gothic" charset="0"/>
              </a:rPr>
              <a:t>Rebekah</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(27:5-17)</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lvl="0" indent="0" algn="l">
              <a:lnSpc>
                <a:spcPct val="100000"/>
              </a:lnSpc>
              <a:spcBef>
                <a:spcPts val="0"/>
              </a:spcBef>
              <a:buNone/>
              <a:defRPr/>
            </a:pPr>
            <a:r>
              <a:rPr lang="en-US" sz="3000" b="1" u="sng" dirty="0">
                <a:solidFill>
                  <a:schemeClr val="bg1"/>
                </a:solidFill>
                <a:latin typeface="Century Gothic" charset="0"/>
                <a:ea typeface="Century Gothic" charset="0"/>
                <a:cs typeface="Century Gothic" charset="0"/>
              </a:rPr>
              <a:t>Genesis 27</a:t>
            </a:r>
          </a:p>
          <a:p>
            <a:pPr marL="514350" lvl="0" indent="-514350" algn="l">
              <a:lnSpc>
                <a:spcPct val="100000"/>
              </a:lnSpc>
              <a:spcBef>
                <a:spcPts val="0"/>
              </a:spcBef>
              <a:buFont typeface="+mj-lt"/>
              <a:buAutoNum type="arabicPeriod" startAt="13"/>
              <a:defRPr/>
            </a:pPr>
            <a:r>
              <a:rPr lang="en-US" b="1" dirty="0" smtClean="0">
                <a:solidFill>
                  <a:schemeClr val="bg1"/>
                </a:solidFill>
                <a:latin typeface="Century Gothic" charset="0"/>
                <a:ea typeface="Century Gothic" charset="0"/>
                <a:cs typeface="Century Gothic" charset="0"/>
              </a:rPr>
              <a:t>His mother said to him, “My son, let the curse fall on me. </a:t>
            </a:r>
            <a:r>
              <a:rPr lang="en-US" b="1" dirty="0" smtClean="0">
                <a:solidFill>
                  <a:srgbClr val="FFFF00"/>
                </a:solidFill>
                <a:latin typeface="Century Gothic" charset="0"/>
                <a:ea typeface="Century Gothic" charset="0"/>
                <a:cs typeface="Century Gothic" charset="0"/>
              </a:rPr>
              <a:t>Just do what I say</a:t>
            </a:r>
            <a:r>
              <a:rPr lang="en-US" b="1" dirty="0" smtClean="0">
                <a:solidFill>
                  <a:schemeClr val="bg1"/>
                </a:solidFill>
                <a:latin typeface="Century Gothic" charset="0"/>
                <a:ea typeface="Century Gothic" charset="0"/>
                <a:cs typeface="Century Gothic" charset="0"/>
              </a:rPr>
              <a:t>; go and get them for me.” </a:t>
            </a:r>
          </a:p>
          <a:p>
            <a:pPr marL="514350" lvl="0" indent="-514350" algn="l">
              <a:lnSpc>
                <a:spcPct val="100000"/>
              </a:lnSpc>
              <a:spcBef>
                <a:spcPts val="0"/>
              </a:spcBef>
              <a:buFont typeface="+mj-lt"/>
              <a:buAutoNum type="arabicPeriod" startAt="13"/>
              <a:defRPr/>
            </a:pPr>
            <a:r>
              <a:rPr lang="en-US" b="1" dirty="0" smtClean="0">
                <a:solidFill>
                  <a:schemeClr val="bg1"/>
                </a:solidFill>
                <a:latin typeface="Century Gothic" charset="0"/>
                <a:ea typeface="Century Gothic" charset="0"/>
                <a:cs typeface="Century Gothic" charset="0"/>
              </a:rPr>
              <a:t>So he went and got them and brought them to his mother, and she prepared some tasty food, just the way his father liked it.</a:t>
            </a:r>
          </a:p>
          <a:p>
            <a:pPr marL="514350" lvl="0" indent="-514350" algn="l">
              <a:lnSpc>
                <a:spcPct val="100000"/>
              </a:lnSpc>
              <a:spcBef>
                <a:spcPts val="0"/>
              </a:spcBef>
              <a:buFont typeface="+mj-lt"/>
              <a:buAutoNum type="arabicPeriod" startAt="13"/>
              <a:defRPr/>
            </a:pPr>
            <a:r>
              <a:rPr lang="en-US" b="1" dirty="0" smtClean="0">
                <a:solidFill>
                  <a:schemeClr val="bg1"/>
                </a:solidFill>
                <a:latin typeface="Century Gothic" charset="0"/>
                <a:ea typeface="Century Gothic" charset="0"/>
                <a:cs typeface="Century Gothic" charset="0"/>
              </a:rPr>
              <a:t>Then Rebekah took the best clothes of Esau her older son, which she had in the house, and put them on her younger son Jacob.</a:t>
            </a:r>
          </a:p>
          <a:p>
            <a:pPr marL="514350" lvl="0" indent="-514350" algn="l">
              <a:lnSpc>
                <a:spcPct val="100000"/>
              </a:lnSpc>
              <a:spcBef>
                <a:spcPts val="0"/>
              </a:spcBef>
              <a:buFont typeface="+mj-lt"/>
              <a:buAutoNum type="arabicPeriod" startAt="16"/>
              <a:defRPr/>
            </a:pPr>
            <a:r>
              <a:rPr lang="en-US" b="1" dirty="0">
                <a:solidFill>
                  <a:schemeClr val="bg1"/>
                </a:solidFill>
                <a:latin typeface="Century Gothic" charset="0"/>
                <a:ea typeface="Century Gothic" charset="0"/>
                <a:cs typeface="Century Gothic" charset="0"/>
              </a:rPr>
              <a:t>She also covered his hands and the smooth part of his neck with the goatskins. </a:t>
            </a:r>
          </a:p>
          <a:p>
            <a:pPr marL="514350" lvl="0" indent="-514350" algn="l">
              <a:lnSpc>
                <a:spcPct val="100000"/>
              </a:lnSpc>
              <a:spcBef>
                <a:spcPts val="0"/>
              </a:spcBef>
              <a:buFont typeface="+mj-lt"/>
              <a:buAutoNum type="arabicPeriod" startAt="16"/>
              <a:defRPr/>
            </a:pPr>
            <a:r>
              <a:rPr lang="en-US" b="1" dirty="0">
                <a:solidFill>
                  <a:schemeClr val="bg1"/>
                </a:solidFill>
                <a:latin typeface="Century Gothic" charset="0"/>
                <a:ea typeface="Century Gothic" charset="0"/>
                <a:cs typeface="Century Gothic" charset="0"/>
              </a:rPr>
              <a:t>Then she handed to her son Jacob the tasty food and the bread she had made.</a:t>
            </a:r>
          </a:p>
          <a:p>
            <a:pPr marL="514350" lvl="0" indent="-514350" algn="l">
              <a:lnSpc>
                <a:spcPct val="100000"/>
              </a:lnSpc>
              <a:spcBef>
                <a:spcPts val="0"/>
              </a:spcBef>
              <a:buFont typeface="+mj-lt"/>
              <a:buAutoNum type="arabicPeriod" startAt="13"/>
              <a:defRPr/>
            </a:pPr>
            <a:endParaRPr lang="en-US" b="1" dirty="0" smtClean="0">
              <a:solidFill>
                <a:schemeClr val="bg1"/>
              </a:solidFill>
              <a:latin typeface="Century Gothic" charset="0"/>
              <a:ea typeface="Century Gothic" charset="0"/>
              <a:cs typeface="Century Gothic" charset="0"/>
            </a:endParaRPr>
          </a:p>
          <a:p>
            <a:pPr marL="514800" marR="0" lvl="0" indent="-514800" algn="l" defTabSz="914400" eaLnBrk="1" fontAlgn="auto" latinLnBrk="0" hangingPunct="1">
              <a:lnSpc>
                <a:spcPct val="100000"/>
              </a:lnSpc>
              <a:spcBef>
                <a:spcPts val="0"/>
              </a:spcBef>
              <a:spcAft>
                <a:spcPts val="0"/>
              </a:spcAft>
              <a:buClrTx/>
              <a:buSzTx/>
              <a:buFont typeface="+mj-lt"/>
              <a:buAutoNum type="arabicPeriod" startAt="13"/>
              <a:tabLst/>
              <a:defRPr/>
            </a:pPr>
            <a:endParaRPr lang="en-US" sz="3800" b="1" dirty="0" smtClean="0">
              <a:solidFill>
                <a:schemeClr val="bg1"/>
              </a:solidFill>
              <a:latin typeface="Century Gothic" charset="0"/>
              <a:ea typeface="Century Gothic" charset="0"/>
              <a:cs typeface="Century Gothic" charset="0"/>
            </a:endParaRP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13"/>
              <a:tabLst/>
              <a:defRPr/>
            </a:pPr>
            <a:endParaRPr lang="en-US" b="1" dirty="0" smtClean="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endParaRPr lang="en-US" b="1"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72122914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chor="t">
            <a:normAutofit/>
          </a:bodyPr>
          <a:lstStyle/>
          <a:p>
            <a:pPr marL="857250" marR="0" lvl="0" indent="-857250" algn="l" defTabSz="914400" eaLnBrk="1" fontAlgn="auto" latinLnBrk="0" hangingPunct="1">
              <a:lnSpc>
                <a:spcPct val="100000"/>
              </a:lnSpc>
              <a:spcBef>
                <a:spcPts val="0"/>
              </a:spcBef>
              <a:spcAft>
                <a:spcPts val="0"/>
              </a:spcAft>
              <a:buClrTx/>
              <a:buSzTx/>
              <a:buFont typeface="+mj-lt"/>
              <a:buAutoNum type="romanUcPeriod" startAt="2"/>
              <a:tabLst/>
              <a:defRPr/>
            </a:pPr>
            <a:r>
              <a:rPr lang="en-US" sz="4000" b="1" dirty="0" smtClean="0">
                <a:ln w="9525">
                  <a:noFill/>
                  <a:prstDash val="solid"/>
                </a:ln>
                <a:solidFill>
                  <a:schemeClr val="bg1"/>
                </a:solidFill>
                <a:effectLst>
                  <a:outerShdw blurRad="12700" dist="38100" dir="2700000" algn="tl" rotWithShape="0">
                    <a:schemeClr val="bg1">
                      <a:lumMod val="50000"/>
                    </a:schemeClr>
                  </a:outerShdw>
                </a:effectLst>
                <a:latin typeface="Century Gothic" charset="0"/>
                <a:ea typeface="Century Gothic" charset="0"/>
                <a:cs typeface="Century Gothic" charset="0"/>
              </a:rPr>
              <a:t>God Fulfills His Promises Through </a:t>
            </a:r>
            <a:r>
              <a:rPr lang="en-US" sz="4400" b="1" dirty="0" smtClean="0">
                <a:ln w="9525">
                  <a:solidFill>
                    <a:srgbClr val="C00000"/>
                  </a:solidFill>
                  <a:prstDash val="solid"/>
                </a:ln>
                <a:solidFill>
                  <a:srgbClr val="FFFF00"/>
                </a:solidFill>
                <a:effectLst>
                  <a:outerShdw blurRad="12700" dist="38100" dir="2700000" algn="tl" rotWithShape="0">
                    <a:schemeClr val="bg1">
                      <a:lumMod val="50000"/>
                    </a:schemeClr>
                  </a:outerShdw>
                </a:effectLst>
                <a:latin typeface="Century Gothic" charset="0"/>
                <a:ea typeface="Century Gothic" charset="0"/>
                <a:cs typeface="Century Gothic" charset="0"/>
              </a:rPr>
              <a:t>Dishonest People </a:t>
            </a:r>
            <a:r>
              <a:rPr lang="en-US" b="1" dirty="0" smtClean="0">
                <a:ln w="9525">
                  <a:noFill/>
                  <a:prstDash val="solid"/>
                </a:ln>
                <a:solidFill>
                  <a:schemeClr val="bg1"/>
                </a:solidFill>
                <a:effectLst>
                  <a:outerShdw blurRad="12700" dist="38100" dir="2700000" algn="tl" rotWithShape="0">
                    <a:schemeClr val="bg1">
                      <a:lumMod val="50000"/>
                    </a:schemeClr>
                  </a:outerShdw>
                </a:effectLst>
                <a:latin typeface="Century Gothic" charset="0"/>
                <a:ea typeface="Century Gothic" charset="0"/>
                <a:cs typeface="Century Gothic" charset="0"/>
              </a:rPr>
              <a:t>(27:18-27:46)</a:t>
            </a:r>
            <a:endParaRPr lang="en-US" b="1" dirty="0">
              <a:ln w="9525">
                <a:noFill/>
                <a:prstDash val="solid"/>
              </a:ln>
              <a:solidFill>
                <a:schemeClr val="bg1"/>
              </a:solidFill>
              <a:effectLst>
                <a:outerShdw blurRad="12700" dist="38100" dir="2700000" algn="tl" rotWithShape="0">
                  <a:schemeClr val="bg1">
                    <a:lumMod val="50000"/>
                  </a:schemeClr>
                </a:outerShdw>
              </a:effectLst>
              <a:latin typeface="Century Gothic" charset="0"/>
              <a:ea typeface="Century Gothic" charset="0"/>
              <a:cs typeface="Century Gothic" charset="0"/>
            </a:endParaRPr>
          </a:p>
        </p:txBody>
      </p:sp>
    </p:spTree>
    <p:extLst>
      <p:ext uri="{BB962C8B-B14F-4D97-AF65-F5344CB8AC3E}">
        <p14:creationId xmlns:p14="http://schemas.microsoft.com/office/powerpoint/2010/main" val="18844170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119349" y="0"/>
            <a:ext cx="8905303" cy="5332257"/>
          </a:xfrm>
        </p:spPr>
        <p:txBody>
          <a:bodyPr anchor="t">
            <a:noAutofit/>
          </a:bodyPr>
          <a:lstStyle/>
          <a:p>
            <a:pPr marL="914400" marR="0" lvl="0" indent="-914400" algn="l" defTabSz="914400" eaLnBrk="1" fontAlgn="auto" latinLnBrk="0" hangingPunct="1">
              <a:lnSpc>
                <a:spcPct val="100000"/>
              </a:lnSpc>
              <a:spcBef>
                <a:spcPts val="0"/>
              </a:spcBef>
              <a:spcAft>
                <a:spcPts val="0"/>
              </a:spcAft>
              <a:buClrTx/>
              <a:buSzTx/>
              <a:buFont typeface="+mj-lt"/>
              <a:buAutoNum type="alphaUcPeriod"/>
              <a:tabLst/>
              <a:defRPr/>
            </a:pPr>
            <a:r>
              <a:rPr lang="en-US" sz="4500" b="1" dirty="0" smtClean="0">
                <a:solidFill>
                  <a:srgbClr val="FFFF00"/>
                </a:solidFill>
                <a:latin typeface="Century Gothic" charset="0"/>
                <a:ea typeface="Century Gothic" charset="0"/>
                <a:cs typeface="Century Gothic" charset="0"/>
              </a:rPr>
              <a:t>Jacob</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(27:18-29)</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27</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18"/>
              <a:tabLst/>
              <a:defRPr/>
            </a:pPr>
            <a:r>
              <a:rPr lang="en-US" b="1" dirty="0" smtClean="0">
                <a:solidFill>
                  <a:schemeClr val="bg1"/>
                </a:solidFill>
                <a:latin typeface="Century Gothic" charset="0"/>
                <a:ea typeface="Century Gothic" charset="0"/>
                <a:cs typeface="Century Gothic" charset="0"/>
              </a:rPr>
              <a:t>He went to his father and said, “My father.” ”Yes, my son,” he answered. “Who is it?”</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18"/>
              <a:tabLst/>
              <a:defRPr/>
            </a:pPr>
            <a:r>
              <a:rPr lang="en-US" b="1" dirty="0" smtClean="0">
                <a:solidFill>
                  <a:schemeClr val="bg1"/>
                </a:solidFill>
                <a:latin typeface="Century Gothic" charset="0"/>
                <a:ea typeface="Century Gothic" charset="0"/>
                <a:cs typeface="Century Gothic" charset="0"/>
              </a:rPr>
              <a:t>Jacob said to his father, “</a:t>
            </a:r>
            <a:r>
              <a:rPr lang="en-US" b="1" dirty="0" smtClean="0">
                <a:solidFill>
                  <a:srgbClr val="FFFF00"/>
                </a:solidFill>
                <a:latin typeface="Century Gothic" charset="0"/>
                <a:ea typeface="Century Gothic" charset="0"/>
                <a:cs typeface="Century Gothic" charset="0"/>
              </a:rPr>
              <a:t>I am Esau your firstborn</a:t>
            </a:r>
            <a:r>
              <a:rPr lang="en-US" b="1" dirty="0" smtClean="0">
                <a:solidFill>
                  <a:schemeClr val="bg1"/>
                </a:solidFill>
                <a:latin typeface="Century Gothic" charset="0"/>
                <a:ea typeface="Century Gothic" charset="0"/>
                <a:cs typeface="Century Gothic" charset="0"/>
              </a:rPr>
              <a:t>. I have done as you told me. Please sit up and eat some of my game, so that you may give me your blessing.”</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18"/>
              <a:tabLst/>
              <a:defRPr/>
            </a:pPr>
            <a:r>
              <a:rPr lang="en-US" b="1" dirty="0" smtClean="0">
                <a:solidFill>
                  <a:schemeClr val="bg1"/>
                </a:solidFill>
                <a:latin typeface="Century Gothic" charset="0"/>
                <a:ea typeface="Century Gothic" charset="0"/>
                <a:cs typeface="Century Gothic" charset="0"/>
              </a:rPr>
              <a:t>Isaac asked his son, “How did you find it so quickly, my son?” “</a:t>
            </a:r>
            <a:r>
              <a:rPr lang="en-US" b="1" dirty="0" smtClean="0">
                <a:solidFill>
                  <a:srgbClr val="FFFF00"/>
                </a:solidFill>
                <a:latin typeface="Century Gothic" charset="0"/>
                <a:ea typeface="Century Gothic" charset="0"/>
                <a:cs typeface="Century Gothic" charset="0"/>
              </a:rPr>
              <a:t>The LORD your God gave me success</a:t>
            </a:r>
            <a:r>
              <a:rPr lang="en-US" b="1" dirty="0" smtClean="0">
                <a:solidFill>
                  <a:schemeClr val="bg1"/>
                </a:solidFill>
                <a:latin typeface="Century Gothic" charset="0"/>
                <a:ea typeface="Century Gothic" charset="0"/>
                <a:cs typeface="Century Gothic" charset="0"/>
              </a:rPr>
              <a:t>,” he replied.</a:t>
            </a:r>
          </a:p>
          <a:p>
            <a:pPr marL="514350" indent="-514350" algn="l">
              <a:lnSpc>
                <a:spcPct val="100000"/>
              </a:lnSpc>
              <a:spcBef>
                <a:spcPts val="0"/>
              </a:spcBef>
              <a:buFont typeface="+mj-lt"/>
              <a:buAutoNum type="arabicPeriod" startAt="18"/>
            </a:pPr>
            <a:r>
              <a:rPr lang="en-US" b="1" dirty="0">
                <a:solidFill>
                  <a:schemeClr val="bg1"/>
                </a:solidFill>
                <a:latin typeface="Century Gothic" charset="0"/>
                <a:ea typeface="Century Gothic" charset="0"/>
                <a:cs typeface="Century Gothic" charset="0"/>
              </a:rPr>
              <a:t>Then Isaac said to Jacob, “Come near so I can touch you, my son, to know whether you really are my son Esau or not</a:t>
            </a:r>
            <a:r>
              <a:rPr lang="en-US" b="1" dirty="0" smtClean="0">
                <a:solidFill>
                  <a:schemeClr val="bg1"/>
                </a:solidFill>
                <a:latin typeface="Century Gothic" charset="0"/>
                <a:ea typeface="Century Gothic" charset="0"/>
                <a:cs typeface="Century Gothic" charset="0"/>
              </a:rPr>
              <a:t>.”</a:t>
            </a: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41538545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119349" y="0"/>
            <a:ext cx="8905303" cy="5332257"/>
          </a:xfrm>
        </p:spPr>
        <p:txBody>
          <a:bodyPr anchor="t">
            <a:noAutofit/>
          </a:bodyPr>
          <a:lstStyle/>
          <a:p>
            <a:pPr marL="914400" marR="0" lvl="0" indent="-914400" algn="l" defTabSz="914400" eaLnBrk="1" fontAlgn="auto" latinLnBrk="0" hangingPunct="1">
              <a:lnSpc>
                <a:spcPct val="100000"/>
              </a:lnSpc>
              <a:spcBef>
                <a:spcPts val="0"/>
              </a:spcBef>
              <a:spcAft>
                <a:spcPts val="0"/>
              </a:spcAft>
              <a:buClrTx/>
              <a:buSzTx/>
              <a:buFont typeface="+mj-lt"/>
              <a:buAutoNum type="alphaUcPeriod"/>
              <a:tabLst/>
              <a:defRPr/>
            </a:pPr>
            <a:r>
              <a:rPr lang="en-US" sz="4500" b="1" dirty="0" smtClean="0">
                <a:solidFill>
                  <a:srgbClr val="FFFF00"/>
                </a:solidFill>
                <a:latin typeface="Century Gothic" charset="0"/>
                <a:ea typeface="Century Gothic" charset="0"/>
                <a:cs typeface="Century Gothic" charset="0"/>
              </a:rPr>
              <a:t>Jacob</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(27:18-29)</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12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27</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22"/>
              <a:tabLst/>
              <a:defRPr/>
            </a:pPr>
            <a:r>
              <a:rPr lang="en-US" b="1" dirty="0" smtClean="0">
                <a:solidFill>
                  <a:schemeClr val="bg1"/>
                </a:solidFill>
                <a:latin typeface="Century Gothic" charset="0"/>
                <a:ea typeface="Century Gothic" charset="0"/>
                <a:cs typeface="Century Gothic" charset="0"/>
              </a:rPr>
              <a:t>Jacob went close to his father Isaac, who touched him and said, “The voice is the voice of Jacob, but the hands are the hands of Esau.”</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22"/>
              <a:tabLst/>
              <a:defRPr/>
            </a:pPr>
            <a:r>
              <a:rPr lang="en-US" b="1" dirty="0" smtClean="0">
                <a:solidFill>
                  <a:schemeClr val="bg1"/>
                </a:solidFill>
                <a:latin typeface="Century Gothic" charset="0"/>
                <a:ea typeface="Century Gothic" charset="0"/>
                <a:cs typeface="Century Gothic" charset="0"/>
              </a:rPr>
              <a:t>He did not recognize him, for his hands were hairy like those of his brother Esau; so he proceeded to bless him.</a:t>
            </a:r>
          </a:p>
          <a:p>
            <a:pPr marL="514350" lvl="0" indent="-514350" algn="l">
              <a:lnSpc>
                <a:spcPct val="100000"/>
              </a:lnSpc>
              <a:spcBef>
                <a:spcPts val="0"/>
              </a:spcBef>
              <a:buFont typeface="+mj-lt"/>
              <a:buAutoNum type="arabicPeriod" startAt="24"/>
              <a:defRPr/>
            </a:pPr>
            <a:r>
              <a:rPr lang="en-US" b="1" dirty="0">
                <a:solidFill>
                  <a:schemeClr val="bg1"/>
                </a:solidFill>
                <a:latin typeface="Century Gothic" charset="0"/>
                <a:ea typeface="Century Gothic" charset="0"/>
                <a:cs typeface="Century Gothic" charset="0"/>
              </a:rPr>
              <a:t>“Are you really my son Esau?” he asked. “</a:t>
            </a:r>
            <a:r>
              <a:rPr lang="en-US" b="1" dirty="0">
                <a:solidFill>
                  <a:srgbClr val="FFFF00"/>
                </a:solidFill>
                <a:latin typeface="Century Gothic" charset="0"/>
                <a:ea typeface="Century Gothic" charset="0"/>
                <a:cs typeface="Century Gothic" charset="0"/>
              </a:rPr>
              <a:t>I am</a:t>
            </a:r>
            <a:r>
              <a:rPr lang="en-US" b="1" dirty="0">
                <a:solidFill>
                  <a:schemeClr val="bg1"/>
                </a:solidFill>
                <a:latin typeface="Century Gothic" charset="0"/>
                <a:ea typeface="Century Gothic" charset="0"/>
                <a:cs typeface="Century Gothic" charset="0"/>
              </a:rPr>
              <a:t>,” he replied.</a:t>
            </a:r>
          </a:p>
          <a:p>
            <a:pPr marL="514350" lvl="0" indent="-514350" algn="l">
              <a:lnSpc>
                <a:spcPct val="100000"/>
              </a:lnSpc>
              <a:spcBef>
                <a:spcPts val="0"/>
              </a:spcBef>
              <a:buFont typeface="+mj-lt"/>
              <a:buAutoNum type="arabicPeriod" startAt="24"/>
              <a:defRPr/>
            </a:pPr>
            <a:r>
              <a:rPr lang="en-US" b="1" dirty="0">
                <a:solidFill>
                  <a:schemeClr val="bg1"/>
                </a:solidFill>
                <a:latin typeface="Century Gothic" charset="0"/>
                <a:ea typeface="Century Gothic" charset="0"/>
                <a:cs typeface="Century Gothic" charset="0"/>
              </a:rPr>
              <a:t>Then he said, “My son bring me some of your game to eat, so that I may give you my blessing.” Jacob brought it to him and he ate; and he brought some wine and he drank</a:t>
            </a:r>
            <a:r>
              <a:rPr lang="en-US" b="1" dirty="0" smtClean="0">
                <a:solidFill>
                  <a:schemeClr val="bg1"/>
                </a:solidFill>
                <a:latin typeface="Century Gothic" charset="0"/>
                <a:ea typeface="Century Gothic" charset="0"/>
                <a:cs typeface="Century Gothic" charset="0"/>
              </a:rPr>
              <a:t>.</a:t>
            </a: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9000073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119349" y="0"/>
            <a:ext cx="8905303" cy="5332257"/>
          </a:xfrm>
        </p:spPr>
        <p:txBody>
          <a:bodyPr anchor="t">
            <a:noAutofit/>
          </a:bodyPr>
          <a:lstStyle/>
          <a:p>
            <a:pPr marL="914400" marR="0" lvl="0" indent="-914400" algn="l" defTabSz="914400" eaLnBrk="1" fontAlgn="auto" latinLnBrk="0" hangingPunct="1">
              <a:lnSpc>
                <a:spcPct val="100000"/>
              </a:lnSpc>
              <a:spcBef>
                <a:spcPts val="0"/>
              </a:spcBef>
              <a:spcAft>
                <a:spcPts val="0"/>
              </a:spcAft>
              <a:buClrTx/>
              <a:buSzTx/>
              <a:buFont typeface="+mj-lt"/>
              <a:buAutoNum type="alphaUcPeriod"/>
              <a:tabLst/>
              <a:defRPr/>
            </a:pPr>
            <a:r>
              <a:rPr lang="en-US" sz="4500" b="1" dirty="0" smtClean="0">
                <a:solidFill>
                  <a:srgbClr val="FFFF00"/>
                </a:solidFill>
                <a:latin typeface="Century Gothic" charset="0"/>
                <a:ea typeface="Century Gothic" charset="0"/>
                <a:cs typeface="Century Gothic" charset="0"/>
              </a:rPr>
              <a:t>Jacob</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(27:18-29)</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27</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26"/>
              <a:tabLst/>
              <a:defRPr/>
            </a:pPr>
            <a:r>
              <a:rPr lang="en-US" b="1" dirty="0" smtClean="0">
                <a:solidFill>
                  <a:schemeClr val="bg1"/>
                </a:solidFill>
                <a:latin typeface="Century Gothic" charset="0"/>
                <a:ea typeface="Century Gothic" charset="0"/>
                <a:cs typeface="Century Gothic" charset="0"/>
              </a:rPr>
              <a:t>Then his father Isaac said to him, “Come here, my son, and kiss me.”</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26"/>
              <a:tabLst/>
              <a:defRPr/>
            </a:pPr>
            <a:r>
              <a:rPr lang="en-US" b="1" dirty="0" smtClean="0">
                <a:solidFill>
                  <a:schemeClr val="bg1"/>
                </a:solidFill>
                <a:latin typeface="Century Gothic" charset="0"/>
                <a:ea typeface="Century Gothic" charset="0"/>
                <a:cs typeface="Century Gothic" charset="0"/>
              </a:rPr>
              <a:t>So he went to him and kissed him. When Isaac caught the smell of his clothes, he blessed him and said, “Ah, the smell of my son is like the smell of a field that the LORD has blessed.</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26"/>
              <a:tabLst/>
              <a:defRPr/>
            </a:pPr>
            <a:r>
              <a:rPr lang="en-US" b="1" dirty="0" smtClean="0">
                <a:solidFill>
                  <a:srgbClr val="FFFF00"/>
                </a:solidFill>
                <a:latin typeface="Century Gothic" charset="0"/>
                <a:ea typeface="Century Gothic" charset="0"/>
                <a:cs typeface="Century Gothic" charset="0"/>
              </a:rPr>
              <a:t>May God give you heaven’s dew and earth’s richness-an abundance of grain and new wine.</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26"/>
              <a:tabLst/>
              <a:defRPr/>
            </a:pPr>
            <a:r>
              <a:rPr lang="en-US" b="1" dirty="0" smtClean="0">
                <a:solidFill>
                  <a:srgbClr val="FFFF00"/>
                </a:solidFill>
                <a:latin typeface="Century Gothic" charset="0"/>
                <a:ea typeface="Century Gothic" charset="0"/>
                <a:cs typeface="Century Gothic" charset="0"/>
              </a:rPr>
              <a:t>May nations serve you and peoples bow down to you. Be lord over your brothers, and may the sons of your mother bow down to you. May those who curse you be cursed and those who bless you be blessed.</a:t>
            </a: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3548891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119349" y="0"/>
            <a:ext cx="8905303" cy="5332257"/>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2"/>
              <a:tabLst/>
              <a:defRPr/>
            </a:pPr>
            <a:r>
              <a:rPr lang="en-US" sz="4500" b="1" dirty="0" smtClean="0">
                <a:solidFill>
                  <a:srgbClr val="FFFF00"/>
                </a:solidFill>
                <a:latin typeface="Century Gothic" charset="0"/>
                <a:ea typeface="Century Gothic" charset="0"/>
                <a:cs typeface="Century Gothic" charset="0"/>
              </a:rPr>
              <a:t>Esau</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(27:30-41)</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27</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0"/>
              <a:tabLst/>
              <a:defRPr/>
            </a:pPr>
            <a:r>
              <a:rPr lang="en-US" b="1" dirty="0" smtClean="0">
                <a:solidFill>
                  <a:schemeClr val="bg1"/>
                </a:solidFill>
                <a:latin typeface="Century Gothic" charset="0"/>
                <a:ea typeface="Century Gothic" charset="0"/>
                <a:cs typeface="Century Gothic" charset="0"/>
              </a:rPr>
              <a:t>After Isaac finished blessing him, and Jacob had scarcely left his father’s presence, his brother Esau came in from hunting.</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0"/>
              <a:tabLst/>
              <a:defRPr/>
            </a:pPr>
            <a:r>
              <a:rPr lang="en-US" b="1" dirty="0" smtClean="0">
                <a:solidFill>
                  <a:schemeClr val="bg1"/>
                </a:solidFill>
                <a:latin typeface="Century Gothic" charset="0"/>
                <a:ea typeface="Century Gothic" charset="0"/>
                <a:cs typeface="Century Gothic" charset="0"/>
              </a:rPr>
              <a:t>He too prepared some tasty food and brought it to his father. Then he said to him, “My father, please sit up and eat some of my game, </a:t>
            </a:r>
            <a:r>
              <a:rPr lang="en-US" b="1" dirty="0" smtClean="0">
                <a:solidFill>
                  <a:srgbClr val="FFFF00"/>
                </a:solidFill>
                <a:latin typeface="Century Gothic" charset="0"/>
                <a:ea typeface="Century Gothic" charset="0"/>
                <a:cs typeface="Century Gothic" charset="0"/>
              </a:rPr>
              <a:t>so that you may give me your blessing</a:t>
            </a:r>
            <a:r>
              <a:rPr lang="en-US" b="1" dirty="0" smtClean="0">
                <a:solidFill>
                  <a:schemeClr val="bg1"/>
                </a:solidFill>
                <a:latin typeface="Century Gothic" charset="0"/>
                <a:ea typeface="Century Gothic" charset="0"/>
                <a:cs typeface="Century Gothic" charset="0"/>
              </a:rPr>
              <a:t>.”</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0"/>
              <a:tabLst/>
              <a:defRPr/>
            </a:pPr>
            <a:r>
              <a:rPr lang="en-US" b="1" dirty="0" smtClean="0">
                <a:solidFill>
                  <a:schemeClr val="bg1"/>
                </a:solidFill>
                <a:latin typeface="Century Gothic" charset="0"/>
                <a:ea typeface="Century Gothic" charset="0"/>
                <a:cs typeface="Century Gothic" charset="0"/>
              </a:rPr>
              <a:t>His father Isaac asked him, “Who are you?” “I am your son,” he answered, “your firstborn, Esau.”</a:t>
            </a: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2836042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119349" y="0"/>
            <a:ext cx="8905303" cy="5332257"/>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2"/>
              <a:tabLst/>
              <a:defRPr/>
            </a:pPr>
            <a:r>
              <a:rPr lang="en-US" sz="4500" b="1" dirty="0" smtClean="0">
                <a:solidFill>
                  <a:srgbClr val="FFFF00"/>
                </a:solidFill>
                <a:latin typeface="Century Gothic" charset="0"/>
                <a:ea typeface="Century Gothic" charset="0"/>
                <a:cs typeface="Century Gothic" charset="0"/>
              </a:rPr>
              <a:t>Esau</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(27:30-41)</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27</a:t>
            </a:r>
          </a:p>
          <a:p>
            <a:pPr marL="514350" marR="0" lvl="0" indent="-514350" algn="l" defTabSz="914400" eaLnBrk="1" fontAlgn="auto" latinLnBrk="0" hangingPunct="1">
              <a:lnSpc>
                <a:spcPct val="100000"/>
              </a:lnSpc>
              <a:spcBef>
                <a:spcPts val="0"/>
              </a:spcBef>
              <a:spcAft>
                <a:spcPts val="0"/>
              </a:spcAft>
              <a:buClr>
                <a:schemeClr val="bg1"/>
              </a:buClr>
              <a:buSzTx/>
              <a:buFont typeface="+mj-lt"/>
              <a:buAutoNum type="arabicPeriod" startAt="33"/>
              <a:tabLst/>
              <a:defRPr/>
            </a:pPr>
            <a:r>
              <a:rPr lang="en-US" b="1" dirty="0" smtClean="0">
                <a:solidFill>
                  <a:srgbClr val="FFFF00"/>
                </a:solidFill>
                <a:latin typeface="Century Gothic" charset="0"/>
                <a:ea typeface="Century Gothic" charset="0"/>
                <a:cs typeface="Century Gothic" charset="0"/>
              </a:rPr>
              <a:t>Isaac trembled violently</a:t>
            </a:r>
            <a:r>
              <a:rPr lang="en-US" b="1" dirty="0" smtClean="0">
                <a:solidFill>
                  <a:schemeClr val="bg1"/>
                </a:solidFill>
                <a:latin typeface="Century Gothic" charset="0"/>
                <a:ea typeface="Century Gothic" charset="0"/>
                <a:cs typeface="Century Gothic" charset="0"/>
              </a:rPr>
              <a:t> and said, “Who was it, then, that hunted game and brought it to me? I ate it just before you came and I blessed him– and indeed he will be blessed!”</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3"/>
              <a:tabLst/>
              <a:defRPr/>
            </a:pPr>
            <a:r>
              <a:rPr lang="en-US" b="1" dirty="0" smtClean="0">
                <a:solidFill>
                  <a:schemeClr val="bg1"/>
                </a:solidFill>
                <a:latin typeface="Century Gothic" charset="0"/>
                <a:ea typeface="Century Gothic" charset="0"/>
                <a:cs typeface="Century Gothic" charset="0"/>
              </a:rPr>
              <a:t>When Esau heard his father’s words, he </a:t>
            </a:r>
            <a:r>
              <a:rPr lang="en-US" b="1" dirty="0" smtClean="0">
                <a:solidFill>
                  <a:srgbClr val="FFFF00"/>
                </a:solidFill>
                <a:latin typeface="Century Gothic" charset="0"/>
                <a:ea typeface="Century Gothic" charset="0"/>
                <a:cs typeface="Century Gothic" charset="0"/>
              </a:rPr>
              <a:t>burst out with a loud and bitter cry </a:t>
            </a:r>
            <a:r>
              <a:rPr lang="en-US" b="1" dirty="0" smtClean="0">
                <a:solidFill>
                  <a:schemeClr val="bg1"/>
                </a:solidFill>
                <a:latin typeface="Century Gothic" charset="0"/>
                <a:ea typeface="Century Gothic" charset="0"/>
                <a:cs typeface="Century Gothic" charset="0"/>
              </a:rPr>
              <a:t>and said to his father, “</a:t>
            </a:r>
            <a:r>
              <a:rPr lang="en-US" b="1" dirty="0" smtClean="0">
                <a:solidFill>
                  <a:srgbClr val="FFFF00"/>
                </a:solidFill>
                <a:latin typeface="Century Gothic" charset="0"/>
                <a:ea typeface="Century Gothic" charset="0"/>
                <a:cs typeface="Century Gothic" charset="0"/>
              </a:rPr>
              <a:t>Bless me – me too, my father!</a:t>
            </a:r>
            <a:r>
              <a:rPr lang="en-US" b="1" dirty="0" smtClean="0">
                <a:solidFill>
                  <a:schemeClr val="bg1"/>
                </a:solidFill>
                <a:latin typeface="Century Gothic" charset="0"/>
                <a:ea typeface="Century Gothic" charset="0"/>
                <a:cs typeface="Century Gothic" charset="0"/>
              </a:rPr>
              <a:t>”</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3"/>
              <a:tabLst/>
              <a:defRPr/>
            </a:pPr>
            <a:r>
              <a:rPr lang="en-US" b="1" dirty="0" smtClean="0">
                <a:solidFill>
                  <a:schemeClr val="bg1"/>
                </a:solidFill>
                <a:latin typeface="Century Gothic" charset="0"/>
                <a:ea typeface="Century Gothic" charset="0"/>
                <a:cs typeface="Century Gothic" charset="0"/>
              </a:rPr>
              <a:t>But he said, “Your brother came deceitfully and took your blessing.”</a:t>
            </a: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8286764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119349" y="0"/>
            <a:ext cx="8905303" cy="5332257"/>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2"/>
              <a:tabLst/>
              <a:defRPr/>
            </a:pPr>
            <a:r>
              <a:rPr lang="en-US" sz="4500" b="1" dirty="0" smtClean="0">
                <a:solidFill>
                  <a:srgbClr val="FFFF00"/>
                </a:solidFill>
                <a:latin typeface="Century Gothic" charset="0"/>
                <a:ea typeface="Century Gothic" charset="0"/>
                <a:cs typeface="Century Gothic" charset="0"/>
              </a:rPr>
              <a:t>Esau</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(27:30-41)</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27</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6"/>
              <a:tabLst/>
              <a:defRPr/>
            </a:pPr>
            <a:r>
              <a:rPr lang="en-US" b="1" dirty="0" smtClean="0">
                <a:solidFill>
                  <a:schemeClr val="bg1"/>
                </a:solidFill>
                <a:latin typeface="Century Gothic" charset="0"/>
                <a:ea typeface="Century Gothic" charset="0"/>
                <a:cs typeface="Century Gothic" charset="0"/>
              </a:rPr>
              <a:t>Esau said, “Isn’t he rightly named Jacob? </a:t>
            </a:r>
            <a:r>
              <a:rPr lang="en-US" b="1" dirty="0" smtClean="0">
                <a:solidFill>
                  <a:srgbClr val="FFFF00"/>
                </a:solidFill>
                <a:latin typeface="Century Gothic" charset="0"/>
                <a:ea typeface="Century Gothic" charset="0"/>
                <a:cs typeface="Century Gothic" charset="0"/>
              </a:rPr>
              <a:t>This is the second time he has taken advantage of me: He took my birthright, and now he’s taken my blessing!</a:t>
            </a:r>
            <a:r>
              <a:rPr lang="en-US" b="1" dirty="0" smtClean="0">
                <a:solidFill>
                  <a:schemeClr val="bg1"/>
                </a:solidFill>
                <a:latin typeface="Century Gothic" charset="0"/>
                <a:ea typeface="Century Gothic" charset="0"/>
                <a:cs typeface="Century Gothic" charset="0"/>
              </a:rPr>
              <a:t>” Then he asked, “Haven’t you reserved any blessing for me?”</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6"/>
              <a:tabLst/>
              <a:defRPr/>
            </a:pPr>
            <a:r>
              <a:rPr lang="en-US" b="1" dirty="0" smtClean="0">
                <a:solidFill>
                  <a:schemeClr val="bg1"/>
                </a:solidFill>
                <a:latin typeface="Century Gothic" charset="0"/>
                <a:ea typeface="Century Gothic" charset="0"/>
                <a:cs typeface="Century Gothic" charset="0"/>
              </a:rPr>
              <a:t>Isaac answered Esau, “I have made him lord over you and have made all his relatives his servants, and I have sustained him with grain and new wine. So what can I possibly do for you, my son?”</a:t>
            </a: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7302430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a:spLocks noGrp="1"/>
          </p:cNvSpPr>
          <p:nvPr>
            <p:ph type="body" sz="quarter" idx="10"/>
          </p:nvPr>
        </p:nvSpPr>
        <p:spPr>
          <a:xfrm>
            <a:off x="119349" y="0"/>
            <a:ext cx="8905303" cy="5332257"/>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2"/>
              <a:tabLst/>
              <a:defRPr/>
            </a:pPr>
            <a:r>
              <a:rPr lang="en-US" sz="4500" b="1" dirty="0" smtClean="0">
                <a:solidFill>
                  <a:srgbClr val="FFFF00"/>
                </a:solidFill>
                <a:latin typeface="Century Gothic" charset="0"/>
                <a:ea typeface="Century Gothic" charset="0"/>
                <a:cs typeface="Century Gothic" charset="0"/>
              </a:rPr>
              <a:t>Esau</a:t>
            </a:r>
            <a:r>
              <a:rPr lang="en-US" sz="5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(27:30-41)</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27</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8"/>
              <a:tabLst/>
              <a:defRPr/>
            </a:pPr>
            <a:r>
              <a:rPr lang="en-US" b="1" dirty="0" smtClean="0">
                <a:solidFill>
                  <a:schemeClr val="bg1"/>
                </a:solidFill>
                <a:latin typeface="Century Gothic" charset="0"/>
                <a:ea typeface="Century Gothic" charset="0"/>
                <a:cs typeface="Century Gothic" charset="0"/>
              </a:rPr>
              <a:t>Esau said to his father, “Do you have only one blessing, my father? </a:t>
            </a:r>
            <a:r>
              <a:rPr lang="en-US" b="1" dirty="0" smtClean="0">
                <a:solidFill>
                  <a:srgbClr val="FFFF00"/>
                </a:solidFill>
                <a:latin typeface="Century Gothic" charset="0"/>
                <a:ea typeface="Century Gothic" charset="0"/>
                <a:cs typeface="Century Gothic" charset="0"/>
              </a:rPr>
              <a:t>Bless me too, my father!</a:t>
            </a:r>
            <a:r>
              <a:rPr lang="en-US" b="1" dirty="0" smtClean="0">
                <a:solidFill>
                  <a:schemeClr val="bg1"/>
                </a:solidFill>
                <a:latin typeface="Century Gothic" charset="0"/>
                <a:ea typeface="Century Gothic" charset="0"/>
                <a:cs typeface="Century Gothic" charset="0"/>
              </a:rPr>
              <a:t>” </a:t>
            </a:r>
            <a:r>
              <a:rPr lang="en-US" b="1" dirty="0" smtClean="0">
                <a:solidFill>
                  <a:srgbClr val="FFFF00"/>
                </a:solidFill>
                <a:latin typeface="Century Gothic" charset="0"/>
                <a:ea typeface="Century Gothic" charset="0"/>
                <a:cs typeface="Century Gothic" charset="0"/>
              </a:rPr>
              <a:t>Then Esau wept aloud</a:t>
            </a:r>
            <a:r>
              <a:rPr lang="en-US" b="1" dirty="0" smtClean="0">
                <a:solidFill>
                  <a:schemeClr val="bg1"/>
                </a:solidFill>
                <a:latin typeface="Century Gothic" charset="0"/>
                <a:ea typeface="Century Gothic" charset="0"/>
                <a:cs typeface="Century Gothic" charset="0"/>
              </a:rPr>
              <a:t>.</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8"/>
              <a:tabLst/>
              <a:defRPr/>
            </a:pPr>
            <a:r>
              <a:rPr lang="en-US" b="1" dirty="0" smtClean="0">
                <a:solidFill>
                  <a:schemeClr val="bg1"/>
                </a:solidFill>
                <a:latin typeface="Century Gothic" charset="0"/>
                <a:ea typeface="Century Gothic" charset="0"/>
                <a:cs typeface="Century Gothic" charset="0"/>
              </a:rPr>
              <a:t>His father Isaac answered him, “Your dwelling will be away from the earth’s richness, away from the dew of heaven above. </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8"/>
              <a:tabLst/>
              <a:defRPr/>
            </a:pPr>
            <a:r>
              <a:rPr lang="en-US" b="1" dirty="0" smtClean="0">
                <a:solidFill>
                  <a:schemeClr val="bg1"/>
                </a:solidFill>
                <a:latin typeface="Century Gothic" charset="0"/>
                <a:ea typeface="Century Gothic" charset="0"/>
                <a:cs typeface="Century Gothic" charset="0"/>
              </a:rPr>
              <a:t>You will live by the sword and you will serve your brother. But when you grow restless, you will throw his yoke from off your neck.”</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38"/>
              <a:tabLst/>
              <a:defRPr/>
            </a:pPr>
            <a:r>
              <a:rPr lang="en-US" b="1" dirty="0" smtClean="0">
                <a:solidFill>
                  <a:schemeClr val="bg1"/>
                </a:solidFill>
                <a:latin typeface="Century Gothic" charset="0"/>
                <a:ea typeface="Century Gothic" charset="0"/>
                <a:cs typeface="Century Gothic" charset="0"/>
              </a:rPr>
              <a:t>Esau held a grudge against Jacob because of the blessing his father had given him. He said to himself, The days of mourning for my father are near; then I will kill my brother Jacob.”</a:t>
            </a: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9422852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sz="quarter" idx="10"/>
          </p:nvPr>
        </p:nvSpPr>
        <p:spPr>
          <a:xfrm>
            <a:off x="119349" y="0"/>
            <a:ext cx="8905303" cy="5332257"/>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3"/>
              <a:tabLst/>
              <a:defRPr/>
            </a:pPr>
            <a:r>
              <a:rPr lang="en-US" sz="4000" b="1" dirty="0" smtClean="0">
                <a:solidFill>
                  <a:srgbClr val="FFFF00"/>
                </a:solidFill>
                <a:latin typeface="Century Gothic" charset="0"/>
                <a:ea typeface="Century Gothic" charset="0"/>
                <a:cs typeface="Century Gothic" charset="0"/>
              </a:rPr>
              <a:t>Rebekah and Jacob</a:t>
            </a:r>
            <a:r>
              <a:rPr lang="en-US" sz="4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(27:42-46)</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27</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2"/>
              <a:tabLst/>
              <a:defRPr/>
            </a:pPr>
            <a:r>
              <a:rPr lang="en-US" b="1" dirty="0" smtClean="0">
                <a:solidFill>
                  <a:schemeClr val="bg1"/>
                </a:solidFill>
                <a:latin typeface="Century Gothic" charset="0"/>
                <a:ea typeface="Century Gothic" charset="0"/>
                <a:cs typeface="Century Gothic" charset="0"/>
              </a:rPr>
              <a:t>When Rebekah was told what her older son Esau had said, she sent for her younger son Jacob and said to him, “Your brother </a:t>
            </a:r>
            <a:r>
              <a:rPr lang="en-US" b="1" dirty="0" smtClean="0">
                <a:solidFill>
                  <a:srgbClr val="FFFF00"/>
                </a:solidFill>
                <a:latin typeface="Century Gothic" charset="0"/>
                <a:ea typeface="Century Gothic" charset="0"/>
                <a:cs typeface="Century Gothic" charset="0"/>
              </a:rPr>
              <a:t>Esau is planning to avenge himself by killing you</a:t>
            </a:r>
            <a:r>
              <a:rPr lang="en-US" b="1" dirty="0" smtClean="0">
                <a:solidFill>
                  <a:schemeClr val="bg1"/>
                </a:solidFill>
                <a:latin typeface="Century Gothic" charset="0"/>
                <a:ea typeface="Century Gothic" charset="0"/>
                <a:cs typeface="Century Gothic" charset="0"/>
              </a:rPr>
              <a:t>.</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2"/>
              <a:tabLst/>
              <a:defRPr/>
            </a:pPr>
            <a:r>
              <a:rPr lang="en-US" b="1" dirty="0" smtClean="0">
                <a:solidFill>
                  <a:schemeClr val="bg1"/>
                </a:solidFill>
                <a:latin typeface="Century Gothic" charset="0"/>
                <a:ea typeface="Century Gothic" charset="0"/>
                <a:cs typeface="Century Gothic" charset="0"/>
              </a:rPr>
              <a:t>Now then, my son, do what I say: </a:t>
            </a:r>
            <a:r>
              <a:rPr lang="en-US" b="1" dirty="0" smtClean="0">
                <a:solidFill>
                  <a:srgbClr val="FFFF00"/>
                </a:solidFill>
                <a:latin typeface="Century Gothic" charset="0"/>
                <a:ea typeface="Century Gothic" charset="0"/>
                <a:cs typeface="Century Gothic" charset="0"/>
              </a:rPr>
              <a:t>Flee at once </a:t>
            </a:r>
            <a:r>
              <a:rPr lang="en-US" b="1" dirty="0" smtClean="0">
                <a:solidFill>
                  <a:schemeClr val="bg1"/>
                </a:solidFill>
                <a:latin typeface="Century Gothic" charset="0"/>
                <a:ea typeface="Century Gothic" charset="0"/>
                <a:cs typeface="Century Gothic" charset="0"/>
              </a:rPr>
              <a:t>to my brother Laban in Harran.</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2"/>
              <a:tabLst/>
              <a:defRPr/>
            </a:pPr>
            <a:r>
              <a:rPr lang="en-US" b="1" dirty="0" smtClean="0">
                <a:solidFill>
                  <a:schemeClr val="bg1"/>
                </a:solidFill>
                <a:latin typeface="Century Gothic" charset="0"/>
                <a:ea typeface="Century Gothic" charset="0"/>
                <a:cs typeface="Century Gothic" charset="0"/>
              </a:rPr>
              <a:t>Stay with him for a while until your brother’s fury subsides.</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2"/>
              <a:tabLst/>
              <a:defRPr/>
            </a:pPr>
            <a:r>
              <a:rPr lang="en-US" b="1" dirty="0" smtClean="0">
                <a:solidFill>
                  <a:schemeClr val="bg1"/>
                </a:solidFill>
                <a:latin typeface="Century Gothic" charset="0"/>
                <a:ea typeface="Century Gothic" charset="0"/>
                <a:cs typeface="Century Gothic" charset="0"/>
              </a:rPr>
              <a:t>When your brother is no longer angry with you and forgets what you did to him, I’II send word for you to come back from there. Why should I lose both of you in one?”</a:t>
            </a: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08784099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lordofthereels.com/wp-content/uploads/2014/05/catch-me-if-you-can-leonardo-dicaprio-tom-hank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0538" y="-1585357"/>
            <a:ext cx="6102925" cy="915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6086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119349" y="0"/>
            <a:ext cx="8905303" cy="5332257"/>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3"/>
              <a:tabLst/>
              <a:defRPr/>
            </a:pPr>
            <a:r>
              <a:rPr lang="en-US" sz="4000" b="1" dirty="0" smtClean="0">
                <a:solidFill>
                  <a:srgbClr val="FFFF00"/>
                </a:solidFill>
                <a:latin typeface="Century Gothic" charset="0"/>
                <a:ea typeface="Century Gothic" charset="0"/>
                <a:cs typeface="Century Gothic" charset="0"/>
              </a:rPr>
              <a:t>Rebekah and Jacob</a:t>
            </a:r>
            <a:r>
              <a:rPr lang="en-US" sz="4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(27:42-46)</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27</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6"/>
              <a:tabLst/>
              <a:defRPr/>
            </a:pPr>
            <a:r>
              <a:rPr lang="en-US" b="1" dirty="0" smtClean="0">
                <a:solidFill>
                  <a:schemeClr val="bg1"/>
                </a:solidFill>
                <a:latin typeface="Century Gothic" charset="0"/>
                <a:ea typeface="Century Gothic" charset="0"/>
                <a:cs typeface="Century Gothic" charset="0"/>
              </a:rPr>
              <a:t>Then Rebekah said to Isaac. “</a:t>
            </a:r>
            <a:r>
              <a:rPr lang="en-US" b="1" dirty="0" smtClean="0">
                <a:solidFill>
                  <a:srgbClr val="FFFF00"/>
                </a:solidFill>
                <a:latin typeface="Century Gothic" charset="0"/>
                <a:ea typeface="Century Gothic" charset="0"/>
                <a:cs typeface="Century Gothic" charset="0"/>
              </a:rPr>
              <a:t>I’m disgusted with living because of these Hittite women</a:t>
            </a:r>
            <a:r>
              <a:rPr lang="en-US" b="1" dirty="0" smtClean="0">
                <a:solidFill>
                  <a:schemeClr val="bg1"/>
                </a:solidFill>
                <a:latin typeface="Century Gothic" charset="0"/>
                <a:ea typeface="Century Gothic" charset="0"/>
                <a:cs typeface="Century Gothic" charset="0"/>
              </a:rPr>
              <a:t>. If Jacob takes a wife from among the women of this land, from Hittite women like these, my life will not be worth living.”</a:t>
            </a: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75798979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119349" y="0"/>
            <a:ext cx="8905303" cy="5332257"/>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4"/>
              <a:tabLst/>
              <a:defRPr/>
            </a:pPr>
            <a:r>
              <a:rPr lang="en-US" sz="4000" b="1" dirty="0" smtClean="0">
                <a:solidFill>
                  <a:srgbClr val="FFFF00"/>
                </a:solidFill>
                <a:latin typeface="Century Gothic" charset="0"/>
                <a:ea typeface="Century Gothic" charset="0"/>
                <a:cs typeface="Century Gothic" charset="0"/>
              </a:rPr>
              <a:t>Isaac and Jacob</a:t>
            </a:r>
            <a:r>
              <a:rPr lang="en-US" sz="4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(28:1-9)</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28</a:t>
            </a:r>
          </a:p>
          <a:p>
            <a:pPr marL="514350" marR="0" lvl="0" indent="-514350" algn="l" defTabSz="914400" eaLnBrk="1" fontAlgn="auto" latinLnBrk="0" hangingPunct="1">
              <a:lnSpc>
                <a:spcPct val="100000"/>
              </a:lnSpc>
              <a:spcBef>
                <a:spcPts val="0"/>
              </a:spcBef>
              <a:spcAft>
                <a:spcPts val="0"/>
              </a:spcAft>
              <a:buClrTx/>
              <a:buSzTx/>
              <a:buFont typeface="+mj-lt"/>
              <a:buAutoNum type="arabicPeriod"/>
              <a:tabLst/>
              <a:defRPr/>
            </a:pPr>
            <a:r>
              <a:rPr lang="en-US" b="1" dirty="0" smtClean="0">
                <a:solidFill>
                  <a:schemeClr val="bg1"/>
                </a:solidFill>
                <a:latin typeface="Century Gothic" charset="0"/>
                <a:ea typeface="Century Gothic" charset="0"/>
                <a:cs typeface="Century Gothic" charset="0"/>
              </a:rPr>
              <a:t>So Isaac called for Jacob and blessed him. Then he commanded him: “Do not marry a Canaanite woman.</a:t>
            </a:r>
          </a:p>
          <a:p>
            <a:pPr marL="514350" marR="0" lvl="0" indent="-514350" algn="l" defTabSz="914400" eaLnBrk="1" fontAlgn="auto" latinLnBrk="0" hangingPunct="1">
              <a:lnSpc>
                <a:spcPct val="100000"/>
              </a:lnSpc>
              <a:spcBef>
                <a:spcPts val="0"/>
              </a:spcBef>
              <a:spcAft>
                <a:spcPts val="0"/>
              </a:spcAft>
              <a:buClr>
                <a:schemeClr val="bg1"/>
              </a:buClr>
              <a:buSzTx/>
              <a:buFont typeface="+mj-lt"/>
              <a:buAutoNum type="arabicPeriod"/>
              <a:tabLst/>
              <a:defRPr/>
            </a:pPr>
            <a:r>
              <a:rPr lang="en-US" b="1" dirty="0" smtClean="0">
                <a:solidFill>
                  <a:srgbClr val="FFFF00"/>
                </a:solidFill>
                <a:latin typeface="Century Gothic" charset="0"/>
                <a:ea typeface="Century Gothic" charset="0"/>
                <a:cs typeface="Century Gothic" charset="0"/>
              </a:rPr>
              <a:t>Go at once to Paddan Aram</a:t>
            </a:r>
            <a:r>
              <a:rPr lang="en-US" b="1" dirty="0" smtClean="0">
                <a:solidFill>
                  <a:schemeClr val="bg1"/>
                </a:solidFill>
                <a:latin typeface="Century Gothic" charset="0"/>
                <a:ea typeface="Century Gothic" charset="0"/>
                <a:cs typeface="Century Gothic" charset="0"/>
              </a:rPr>
              <a:t>, to the house of your mother’s father Bethuel. Take a wife for yourself there, from among the daughters of Laban, your mother’s brother.</a:t>
            </a:r>
          </a:p>
          <a:p>
            <a:pPr marL="514350" marR="0" lvl="0" indent="-514350" algn="l" defTabSz="914400" eaLnBrk="1" fontAlgn="auto" latinLnBrk="0" hangingPunct="1">
              <a:lnSpc>
                <a:spcPct val="100000"/>
              </a:lnSpc>
              <a:spcBef>
                <a:spcPts val="0"/>
              </a:spcBef>
              <a:spcAft>
                <a:spcPts val="0"/>
              </a:spcAft>
              <a:buClrTx/>
              <a:buSzTx/>
              <a:buFont typeface="+mj-lt"/>
              <a:buAutoNum type="arabicPeriod"/>
              <a:tabLst/>
              <a:defRPr/>
            </a:pPr>
            <a:r>
              <a:rPr lang="en-US" b="1" dirty="0" smtClean="0">
                <a:solidFill>
                  <a:schemeClr val="bg1"/>
                </a:solidFill>
                <a:latin typeface="Century Gothic" charset="0"/>
                <a:ea typeface="Century Gothic" charset="0"/>
                <a:cs typeface="Century Gothic" charset="0"/>
              </a:rPr>
              <a:t>May God Almighty bless you and make you fruitful and increase your numbers until you become a community of peoples.</a:t>
            </a:r>
          </a:p>
          <a:p>
            <a:pPr marL="514350" marR="0" lvl="0" indent="-514350" algn="l" defTabSz="914400" eaLnBrk="1" fontAlgn="auto" latinLnBrk="0" hangingPunct="1">
              <a:lnSpc>
                <a:spcPct val="100000"/>
              </a:lnSpc>
              <a:spcBef>
                <a:spcPts val="0"/>
              </a:spcBef>
              <a:spcAft>
                <a:spcPts val="0"/>
              </a:spcAft>
              <a:buClrTx/>
              <a:buSzTx/>
              <a:buFont typeface="+mj-lt"/>
              <a:buAutoNum type="arabicPeriod"/>
              <a:tabLst/>
              <a:defRPr/>
            </a:pPr>
            <a:endParaRPr lang="en-US" b="1" dirty="0">
              <a:solidFill>
                <a:schemeClr val="bg1"/>
              </a:solidFill>
              <a:latin typeface="Century Gothic" charset="0"/>
              <a:ea typeface="Century Gothic" charset="0"/>
              <a:cs typeface="Century Gothic" charset="0"/>
            </a:endParaRPr>
          </a:p>
          <a:p>
            <a:pPr marL="514350" marR="0" lvl="0" indent="-514350" algn="l" defTabSz="914400" eaLnBrk="1" fontAlgn="auto" latinLnBrk="0" hangingPunct="1">
              <a:lnSpc>
                <a:spcPct val="100000"/>
              </a:lnSpc>
              <a:spcBef>
                <a:spcPts val="0"/>
              </a:spcBef>
              <a:spcAft>
                <a:spcPts val="0"/>
              </a:spcAft>
              <a:buClrTx/>
              <a:buSzTx/>
              <a:buFont typeface="+mj-lt"/>
              <a:buAutoNum type="arabicPeriod"/>
              <a:tabLst/>
              <a:defRPr/>
            </a:pPr>
            <a:endParaRPr lang="en-US" b="1" dirty="0" smtClean="0">
              <a:solidFill>
                <a:schemeClr val="bg1"/>
              </a:solidFill>
              <a:latin typeface="Century Gothic" charset="0"/>
              <a:ea typeface="Century Gothic" charset="0"/>
              <a:cs typeface="Century Gothic" charset="0"/>
            </a:endParaRPr>
          </a:p>
          <a:p>
            <a:pPr marL="514350" marR="0" lvl="0" indent="-514350" algn="l" defTabSz="914400" eaLnBrk="1" fontAlgn="auto" latinLnBrk="0" hangingPunct="1">
              <a:lnSpc>
                <a:spcPct val="100000"/>
              </a:lnSpc>
              <a:spcBef>
                <a:spcPts val="0"/>
              </a:spcBef>
              <a:spcAft>
                <a:spcPts val="0"/>
              </a:spcAft>
              <a:buClrTx/>
              <a:buSzTx/>
              <a:buFont typeface="+mj-lt"/>
              <a:buAutoNum type="arabicPeriod"/>
              <a:tabLst/>
              <a:defRPr/>
            </a:pPr>
            <a:endParaRPr lang="en-US" b="1" dirty="0" smtClean="0">
              <a:solidFill>
                <a:schemeClr val="bg1"/>
              </a:solidFill>
              <a:latin typeface="Century Gothic" charset="0"/>
              <a:ea typeface="Century Gothic" charset="0"/>
              <a:cs typeface="Century Gothic" charset="0"/>
            </a:endParaRP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5825588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119349" y="0"/>
            <a:ext cx="8905303" cy="5332257"/>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4"/>
              <a:tabLst/>
              <a:defRPr/>
            </a:pPr>
            <a:r>
              <a:rPr lang="en-US" sz="4000" b="1" dirty="0" smtClean="0">
                <a:solidFill>
                  <a:srgbClr val="FFFF00"/>
                </a:solidFill>
                <a:latin typeface="Century Gothic" charset="0"/>
                <a:ea typeface="Century Gothic" charset="0"/>
                <a:cs typeface="Century Gothic" charset="0"/>
              </a:rPr>
              <a:t>Isaac and Jacob</a:t>
            </a:r>
            <a:r>
              <a:rPr lang="en-US" sz="4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(28:1-9)</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28</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
              <a:tabLst/>
              <a:defRPr/>
            </a:pPr>
            <a:r>
              <a:rPr lang="en-US" b="1" dirty="0" smtClean="0">
                <a:solidFill>
                  <a:schemeClr val="bg1"/>
                </a:solidFill>
                <a:latin typeface="Century Gothic" charset="0"/>
                <a:ea typeface="Century Gothic" charset="0"/>
                <a:cs typeface="Century Gothic" charset="0"/>
              </a:rPr>
              <a:t>May he give you and your descendants the blessing given to Abraham, so that you may take possession of the land where you now reside as a foreigner, the land God gave to Abraham.”</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
              <a:tabLst/>
              <a:defRPr/>
            </a:pPr>
            <a:r>
              <a:rPr lang="en-US" b="1" dirty="0" smtClean="0">
                <a:solidFill>
                  <a:schemeClr val="bg1"/>
                </a:solidFill>
                <a:latin typeface="Century Gothic" charset="0"/>
                <a:ea typeface="Century Gothic" charset="0"/>
                <a:cs typeface="Century Gothic" charset="0"/>
              </a:rPr>
              <a:t>Then </a:t>
            </a:r>
            <a:r>
              <a:rPr lang="en-US" b="1" dirty="0" smtClean="0">
                <a:solidFill>
                  <a:srgbClr val="FFFF00"/>
                </a:solidFill>
                <a:latin typeface="Century Gothic" charset="0"/>
                <a:ea typeface="Century Gothic" charset="0"/>
                <a:cs typeface="Century Gothic" charset="0"/>
              </a:rPr>
              <a:t>Isaac sent Jacob on his way</a:t>
            </a:r>
            <a:r>
              <a:rPr lang="en-US" b="1" dirty="0" smtClean="0">
                <a:solidFill>
                  <a:schemeClr val="bg1"/>
                </a:solidFill>
                <a:latin typeface="Century Gothic" charset="0"/>
                <a:ea typeface="Century Gothic" charset="0"/>
                <a:cs typeface="Century Gothic" charset="0"/>
              </a:rPr>
              <a:t>, and he went to Paddan Aram, to Laban son of Bethuel the Aramean, the brother of Rebekah, who was the mother of Jacob and Esau.</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
              <a:tabLst/>
              <a:defRPr/>
            </a:pPr>
            <a:endParaRPr lang="en-US" b="1" dirty="0">
              <a:solidFill>
                <a:schemeClr val="bg1"/>
              </a:solidFill>
              <a:latin typeface="Century Gothic" charset="0"/>
              <a:ea typeface="Century Gothic" charset="0"/>
              <a:cs typeface="Century Gothic" charset="0"/>
            </a:endParaRP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
              <a:tabLst/>
              <a:defRPr/>
            </a:pPr>
            <a:endParaRPr lang="en-US" b="1" dirty="0" smtClean="0">
              <a:solidFill>
                <a:schemeClr val="bg1"/>
              </a:solidFill>
              <a:latin typeface="Century Gothic" charset="0"/>
              <a:ea typeface="Century Gothic" charset="0"/>
              <a:cs typeface="Century Gothic" charset="0"/>
            </a:endParaRP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4"/>
              <a:tabLst/>
              <a:defRPr/>
            </a:pPr>
            <a:endParaRPr lang="en-US" b="1" dirty="0" smtClean="0">
              <a:solidFill>
                <a:schemeClr val="bg1"/>
              </a:solidFill>
              <a:latin typeface="Century Gothic" charset="0"/>
              <a:ea typeface="Century Gothic" charset="0"/>
              <a:cs typeface="Century Gothic" charset="0"/>
            </a:endParaRP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93885341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p:cNvSpPr>
            <a:spLocks noGrp="1"/>
          </p:cNvSpPr>
          <p:nvPr>
            <p:ph type="body" sz="quarter" idx="10"/>
          </p:nvPr>
        </p:nvSpPr>
        <p:spPr>
          <a:xfrm>
            <a:off x="119349" y="0"/>
            <a:ext cx="8905303" cy="5332257"/>
          </a:xfrm>
        </p:spPr>
        <p:txBody>
          <a:bodyPr anchor="t">
            <a:noAutofit/>
          </a:bodyPr>
          <a:lstStyle/>
          <a:p>
            <a:pPr marL="1143000" marR="0" lvl="0" indent="-1143000" algn="l" defTabSz="914400" eaLnBrk="1" fontAlgn="auto" latinLnBrk="0" hangingPunct="1">
              <a:lnSpc>
                <a:spcPct val="100000"/>
              </a:lnSpc>
              <a:spcBef>
                <a:spcPts val="0"/>
              </a:spcBef>
              <a:spcAft>
                <a:spcPts val="0"/>
              </a:spcAft>
              <a:buClrTx/>
              <a:buSzTx/>
              <a:buFont typeface="+mj-lt"/>
              <a:buAutoNum type="alphaUcPeriod" startAt="4"/>
              <a:tabLst/>
              <a:defRPr/>
            </a:pPr>
            <a:r>
              <a:rPr lang="en-US" sz="4000" b="1" dirty="0" smtClean="0">
                <a:solidFill>
                  <a:srgbClr val="FFFF00"/>
                </a:solidFill>
                <a:latin typeface="Century Gothic" charset="0"/>
                <a:ea typeface="Century Gothic" charset="0"/>
                <a:cs typeface="Century Gothic" charset="0"/>
              </a:rPr>
              <a:t>Isaac and Jacob</a:t>
            </a:r>
            <a:r>
              <a:rPr lang="en-US" sz="4000" b="1" dirty="0" smtClean="0">
                <a:solidFill>
                  <a:schemeClr val="bg1"/>
                </a:solidFill>
                <a:latin typeface="Century Gothic" charset="0"/>
                <a:ea typeface="Century Gothic" charset="0"/>
                <a:cs typeface="Century Gothic" charset="0"/>
              </a:rPr>
              <a:t> </a:t>
            </a:r>
            <a:r>
              <a:rPr lang="en-US" sz="3000" b="1" dirty="0" smtClean="0">
                <a:solidFill>
                  <a:srgbClr val="FFFF00"/>
                </a:solidFill>
                <a:latin typeface="Century Gothic" charset="0"/>
                <a:ea typeface="Century Gothic" charset="0"/>
                <a:cs typeface="Century Gothic" charset="0"/>
              </a:rPr>
              <a:t>(28:1-9)</a:t>
            </a:r>
          </a:p>
          <a:p>
            <a:pPr marL="0" marR="0" lvl="0" indent="0" algn="l" defTabSz="914400" eaLnBrk="1" fontAlgn="auto" latinLnBrk="0" hangingPunct="1">
              <a:lnSpc>
                <a:spcPct val="100000"/>
              </a:lnSpc>
              <a:spcBef>
                <a:spcPts val="0"/>
              </a:spcBef>
              <a:spcAft>
                <a:spcPts val="0"/>
              </a:spcAft>
              <a:buClrTx/>
              <a:buSzTx/>
              <a:buFontTx/>
              <a:buNone/>
              <a:tabLst/>
              <a:defRPr/>
            </a:pPr>
            <a:endParaRPr lang="en-US" sz="600" b="1" u="sng" dirty="0">
              <a:solidFill>
                <a:schemeClr val="bg1"/>
              </a:solidFill>
              <a:latin typeface="Century Gothic" charset="0"/>
              <a:ea typeface="Century Gothic" charset="0"/>
              <a:cs typeface="Century Gothic" charset="0"/>
            </a:endParaRPr>
          </a:p>
          <a:p>
            <a:pPr marL="0" marR="0" lvl="0" indent="0" algn="l" defTabSz="914400" eaLnBrk="1" fontAlgn="auto" latinLnBrk="0" hangingPunct="1">
              <a:lnSpc>
                <a:spcPct val="100000"/>
              </a:lnSpc>
              <a:spcBef>
                <a:spcPts val="0"/>
              </a:spcBef>
              <a:spcAft>
                <a:spcPts val="0"/>
              </a:spcAft>
              <a:buClrTx/>
              <a:buSzTx/>
              <a:buFontTx/>
              <a:buNone/>
              <a:tabLst/>
              <a:defRPr/>
            </a:pPr>
            <a:r>
              <a:rPr lang="en-US" sz="3000" b="1" u="sng" dirty="0" smtClean="0">
                <a:solidFill>
                  <a:schemeClr val="bg1"/>
                </a:solidFill>
                <a:latin typeface="Century Gothic" charset="0"/>
                <a:ea typeface="Century Gothic" charset="0"/>
                <a:cs typeface="Century Gothic" charset="0"/>
              </a:rPr>
              <a:t>Genesis 28</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6"/>
              <a:tabLst/>
              <a:defRPr/>
            </a:pPr>
            <a:r>
              <a:rPr lang="en-US" b="1" dirty="0" smtClean="0">
                <a:solidFill>
                  <a:schemeClr val="bg1"/>
                </a:solidFill>
                <a:latin typeface="Century Gothic" charset="0"/>
                <a:ea typeface="Century Gothic" charset="0"/>
                <a:cs typeface="Century Gothic" charset="0"/>
              </a:rPr>
              <a:t>Now Esau learned that Isaac had blessed Jacob and had sent him to Paddan Aram to take a wife from there, and that when he blessed him he commanded him, “Do not marry a Canaanite woman,”</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6"/>
              <a:tabLst/>
              <a:defRPr/>
            </a:pPr>
            <a:r>
              <a:rPr lang="en-US" b="1" dirty="0" smtClean="0">
                <a:solidFill>
                  <a:schemeClr val="bg1"/>
                </a:solidFill>
                <a:latin typeface="Century Gothic" charset="0"/>
                <a:ea typeface="Century Gothic" charset="0"/>
                <a:cs typeface="Century Gothic" charset="0"/>
              </a:rPr>
              <a:t>And that Jacob had obeyed his father and mother and had gone to Paddan Aram. </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6"/>
              <a:tabLst/>
              <a:defRPr/>
            </a:pPr>
            <a:r>
              <a:rPr lang="en-US" b="1" dirty="0" smtClean="0">
                <a:solidFill>
                  <a:schemeClr val="bg1"/>
                </a:solidFill>
                <a:latin typeface="Century Gothic" charset="0"/>
                <a:ea typeface="Century Gothic" charset="0"/>
                <a:cs typeface="Century Gothic" charset="0"/>
              </a:rPr>
              <a:t>Esau then realized how displeasing the Canaanite women were to his father Isaac;</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6"/>
              <a:tabLst/>
              <a:defRPr/>
            </a:pPr>
            <a:r>
              <a:rPr lang="en-US" b="1" dirty="0" smtClean="0">
                <a:solidFill>
                  <a:schemeClr val="bg1"/>
                </a:solidFill>
                <a:latin typeface="Century Gothic" charset="0"/>
                <a:ea typeface="Century Gothic" charset="0"/>
                <a:cs typeface="Century Gothic" charset="0"/>
              </a:rPr>
              <a:t>So he went to Ishmael and </a:t>
            </a:r>
            <a:r>
              <a:rPr lang="en-US" b="1" dirty="0" smtClean="0">
                <a:solidFill>
                  <a:srgbClr val="FFFF00"/>
                </a:solidFill>
                <a:latin typeface="Century Gothic" charset="0"/>
                <a:ea typeface="Century Gothic" charset="0"/>
                <a:cs typeface="Century Gothic" charset="0"/>
              </a:rPr>
              <a:t>married Mahalath</a:t>
            </a:r>
            <a:r>
              <a:rPr lang="en-US" b="1" dirty="0" smtClean="0">
                <a:solidFill>
                  <a:schemeClr val="bg1"/>
                </a:solidFill>
                <a:latin typeface="Century Gothic" charset="0"/>
                <a:ea typeface="Century Gothic" charset="0"/>
                <a:cs typeface="Century Gothic" charset="0"/>
              </a:rPr>
              <a:t>, the sister of Nebaioth and daughter of Ishmael son of Abraham, in addition to the wives he already had.</a:t>
            </a: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6"/>
              <a:tabLst/>
              <a:defRPr/>
            </a:pPr>
            <a:endParaRPr lang="en-US" b="1" dirty="0">
              <a:solidFill>
                <a:schemeClr val="bg1"/>
              </a:solidFill>
              <a:latin typeface="Century Gothic" charset="0"/>
              <a:ea typeface="Century Gothic" charset="0"/>
              <a:cs typeface="Century Gothic" charset="0"/>
            </a:endParaRP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6"/>
              <a:tabLst/>
              <a:defRPr/>
            </a:pPr>
            <a:endParaRPr lang="en-US" b="1" dirty="0" smtClean="0">
              <a:solidFill>
                <a:schemeClr val="bg1"/>
              </a:solidFill>
              <a:latin typeface="Century Gothic" charset="0"/>
              <a:ea typeface="Century Gothic" charset="0"/>
              <a:cs typeface="Century Gothic" charset="0"/>
            </a:endParaRPr>
          </a:p>
          <a:p>
            <a:pPr marL="514350" marR="0" lvl="0" indent="-514350" algn="l" defTabSz="914400" eaLnBrk="1" fontAlgn="auto" latinLnBrk="0" hangingPunct="1">
              <a:lnSpc>
                <a:spcPct val="100000"/>
              </a:lnSpc>
              <a:spcBef>
                <a:spcPts val="0"/>
              </a:spcBef>
              <a:spcAft>
                <a:spcPts val="0"/>
              </a:spcAft>
              <a:buClrTx/>
              <a:buSzTx/>
              <a:buFont typeface="+mj-lt"/>
              <a:buAutoNum type="arabicPeriod" startAt="6"/>
              <a:tabLst/>
              <a:defRPr/>
            </a:pPr>
            <a:endParaRPr lang="en-US" b="1" dirty="0" smtClean="0">
              <a:solidFill>
                <a:schemeClr val="bg1"/>
              </a:solidFill>
              <a:latin typeface="Century Gothic" charset="0"/>
              <a:ea typeface="Century Gothic" charset="0"/>
              <a:cs typeface="Century Gothic" charset="0"/>
            </a:endParaRPr>
          </a:p>
          <a:p>
            <a:pPr marL="0" indent="0" algn="l">
              <a:lnSpc>
                <a:spcPct val="100000"/>
              </a:lnSpc>
              <a:spcBef>
                <a:spcPts val="0"/>
              </a:spcBef>
              <a:buNone/>
            </a:pPr>
            <a:endParaRPr lang="en-US" sz="2000" b="1" u="sng" dirty="0" smtClean="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80651932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https://letstalkaboutscience.files.wordpress.com/2014/02/colorful_question_mark.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44500" y="189000"/>
            <a:ext cx="4455000" cy="64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66794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pastorjessen.files.wordpress.com/2012/07/sovereignty-of-god_std_t_nv.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1"/>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250818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7795042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OT Preaching link </a:t>
            </a:r>
            <a:r>
              <a:rPr lang="en-US" sz="2800" b="1" dirty="0">
                <a:solidFill>
                  <a:srgbClr val="FFFFFF"/>
                </a:solidFill>
                <a:latin typeface="Arial" charset="0"/>
                <a:ea typeface="ＭＳ Ｐゴシック" charset="0"/>
              </a:rPr>
              <a:t>at </a:t>
            </a:r>
            <a:r>
              <a:rPr lang="en-US" sz="2800" b="1" dirty="0" err="1"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344278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692442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www.abagnale.com/images/logo_1106.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65564" y="1604962"/>
            <a:ext cx="3695700" cy="364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kfbcradio.com/wp-content/uploads/2015/08/fbi-logo.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269000"/>
            <a:ext cx="5265564" cy="43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3737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ttps://images-na.ssl-images-amazon.com/images/I/51NkoYKApcL._SX322_BO1,204,203,200_.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9995" y="0"/>
            <a:ext cx="4484103" cy="6906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5511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2" name="TextBox 1"/>
          <p:cNvSpPr txBox="1"/>
          <p:nvPr/>
        </p:nvSpPr>
        <p:spPr>
          <a:xfrm>
            <a:off x="1306260" y="2415803"/>
            <a:ext cx="1535998" cy="830997"/>
          </a:xfrm>
          <a:prstGeom prst="rect">
            <a:avLst/>
          </a:prstGeom>
          <a:noFill/>
        </p:spPr>
        <p:txBody>
          <a:bodyPr wrap="none" rtlCol="0">
            <a:spAutoFit/>
          </a:bodyPr>
          <a:lstStyle/>
          <a:p>
            <a:r>
              <a:rPr lang="en-US" sz="4800" dirty="0" smtClean="0">
                <a:latin typeface="Bradley Hand" charset="0"/>
                <a:ea typeface="Bradley Hand" charset="0"/>
                <a:cs typeface="Bradley Hand" charset="0"/>
              </a:rPr>
              <a:t>Isaac</a:t>
            </a:r>
            <a:endParaRPr lang="en-US" sz="4800" dirty="0">
              <a:latin typeface="Bradley Hand" charset="0"/>
              <a:ea typeface="Bradley Hand" charset="0"/>
              <a:cs typeface="Bradley Hand" charset="0"/>
            </a:endParaRPr>
          </a:p>
        </p:txBody>
      </p:sp>
      <p:sp>
        <p:nvSpPr>
          <p:cNvPr id="5" name="TextBox 4"/>
          <p:cNvSpPr txBox="1"/>
          <p:nvPr/>
        </p:nvSpPr>
        <p:spPr>
          <a:xfrm>
            <a:off x="5810344" y="2415803"/>
            <a:ext cx="2448106" cy="830997"/>
          </a:xfrm>
          <a:prstGeom prst="rect">
            <a:avLst/>
          </a:prstGeom>
          <a:noFill/>
        </p:spPr>
        <p:txBody>
          <a:bodyPr wrap="none" rtlCol="0">
            <a:spAutoFit/>
          </a:bodyPr>
          <a:lstStyle/>
          <a:p>
            <a:r>
              <a:rPr lang="en-US" sz="4800" dirty="0" smtClean="0">
                <a:latin typeface="Bradley Hand" charset="0"/>
                <a:ea typeface="Bradley Hand" charset="0"/>
                <a:cs typeface="Bradley Hand" charset="0"/>
              </a:rPr>
              <a:t>Rebekah</a:t>
            </a:r>
            <a:endParaRPr lang="en-US" sz="4800" dirty="0">
              <a:latin typeface="Bradley Hand" charset="0"/>
              <a:ea typeface="Bradley Hand" charset="0"/>
              <a:cs typeface="Bradley Hand" charset="0"/>
            </a:endParaRPr>
          </a:p>
        </p:txBody>
      </p:sp>
      <p:sp>
        <p:nvSpPr>
          <p:cNvPr id="6" name="TextBox 5"/>
          <p:cNvSpPr txBox="1"/>
          <p:nvPr/>
        </p:nvSpPr>
        <p:spPr>
          <a:xfrm>
            <a:off x="1306260" y="3926512"/>
            <a:ext cx="1542410" cy="830997"/>
          </a:xfrm>
          <a:prstGeom prst="rect">
            <a:avLst/>
          </a:prstGeom>
          <a:noFill/>
        </p:spPr>
        <p:txBody>
          <a:bodyPr wrap="none" rtlCol="0">
            <a:spAutoFit/>
          </a:bodyPr>
          <a:lstStyle/>
          <a:p>
            <a:r>
              <a:rPr lang="en-US" sz="4800" dirty="0" smtClean="0">
                <a:latin typeface="Bradley Hand" charset="0"/>
                <a:ea typeface="Bradley Hand" charset="0"/>
                <a:cs typeface="Bradley Hand" charset="0"/>
              </a:rPr>
              <a:t>Esau</a:t>
            </a:r>
            <a:endParaRPr lang="en-US" sz="4800" dirty="0">
              <a:latin typeface="Bradley Hand" charset="0"/>
              <a:ea typeface="Bradley Hand" charset="0"/>
              <a:cs typeface="Bradley Hand" charset="0"/>
            </a:endParaRPr>
          </a:p>
        </p:txBody>
      </p:sp>
      <p:sp>
        <p:nvSpPr>
          <p:cNvPr id="7" name="TextBox 6"/>
          <p:cNvSpPr txBox="1"/>
          <p:nvPr/>
        </p:nvSpPr>
        <p:spPr>
          <a:xfrm>
            <a:off x="6284031" y="3921470"/>
            <a:ext cx="1500732" cy="830997"/>
          </a:xfrm>
          <a:prstGeom prst="rect">
            <a:avLst/>
          </a:prstGeom>
          <a:noFill/>
        </p:spPr>
        <p:txBody>
          <a:bodyPr wrap="none" rtlCol="0">
            <a:spAutoFit/>
          </a:bodyPr>
          <a:lstStyle/>
          <a:p>
            <a:r>
              <a:rPr lang="en-US" sz="4800" dirty="0" smtClean="0">
                <a:latin typeface="Bradley Hand" charset="0"/>
                <a:ea typeface="Bradley Hand" charset="0"/>
                <a:cs typeface="Bradley Hand" charset="0"/>
              </a:rPr>
              <a:t>Jacob</a:t>
            </a:r>
            <a:endParaRPr lang="en-US" sz="4800" dirty="0">
              <a:latin typeface="Bradley Hand" charset="0"/>
              <a:ea typeface="Bradley Hand" charset="0"/>
              <a:cs typeface="Bradley Hand" charset="0"/>
            </a:endParaRPr>
          </a:p>
        </p:txBody>
      </p:sp>
      <p:sp>
        <p:nvSpPr>
          <p:cNvPr id="8" name="TextBox 7"/>
          <p:cNvSpPr txBox="1"/>
          <p:nvPr/>
        </p:nvSpPr>
        <p:spPr>
          <a:xfrm>
            <a:off x="1104544" y="-29483"/>
            <a:ext cx="6934912" cy="1015663"/>
          </a:xfrm>
          <a:prstGeom prst="rect">
            <a:avLst/>
          </a:prstGeom>
          <a:noFill/>
        </p:spPr>
        <p:txBody>
          <a:bodyPr wrap="none" rtlCol="0">
            <a:spAutoFit/>
          </a:bodyPr>
          <a:lstStyle/>
          <a:p>
            <a:r>
              <a:rPr lang="en-US" sz="6000" b="1" dirty="0" smtClean="0">
                <a:ln w="9525">
                  <a:solidFill>
                    <a:schemeClr val="bg1"/>
                  </a:solidFill>
                  <a:prstDash val="solid"/>
                </a:ln>
                <a:effectLst>
                  <a:outerShdw blurRad="12700" dist="38100" dir="2700000" algn="tl" rotWithShape="0">
                    <a:schemeClr val="bg1">
                      <a:lumMod val="50000"/>
                    </a:schemeClr>
                  </a:outerShdw>
                </a:effectLst>
                <a:latin typeface="Bradley Hand" charset="0"/>
                <a:ea typeface="Bradley Hand" charset="0"/>
                <a:cs typeface="Bradley Hand" charset="0"/>
              </a:rPr>
              <a:t>Genesis 26:34-28:9</a:t>
            </a:r>
            <a:endParaRPr lang="en-US" sz="6000" b="1" dirty="0">
              <a:ln w="9525">
                <a:solidFill>
                  <a:schemeClr val="bg1"/>
                </a:solidFill>
                <a:prstDash val="solid"/>
              </a:ln>
              <a:effectLst>
                <a:outerShdw blurRad="12700" dist="38100" dir="2700000" algn="tl" rotWithShape="0">
                  <a:schemeClr val="bg1">
                    <a:lumMod val="50000"/>
                  </a:schemeClr>
                </a:outerShdw>
              </a:effectLst>
              <a:latin typeface="Bradley Hand" charset="0"/>
              <a:ea typeface="Bradley Hand" charset="0"/>
              <a:cs typeface="Bradley Hand" charset="0"/>
            </a:endParaRPr>
          </a:p>
        </p:txBody>
      </p:sp>
    </p:spTree>
    <p:extLst>
      <p:ext uri="{BB962C8B-B14F-4D97-AF65-F5344CB8AC3E}">
        <p14:creationId xmlns:p14="http://schemas.microsoft.com/office/powerpoint/2010/main" val="10350095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alecodependence.files.wordpress.com/2013/10/cv-lie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72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3239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1800" y="0"/>
            <a:ext cx="8278238" cy="68580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2846439"/>
            <a:ext cx="9144000" cy="1810086"/>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656525"/>
            <a:ext cx="9144000" cy="756133"/>
          </a:xfrm>
          <a:prstGeom prst="rect">
            <a:avLst/>
          </a:prstGeom>
        </p:spPr>
      </p:pic>
      <p:sp>
        <p:nvSpPr>
          <p:cNvPr id="2" name="TextBox 1"/>
          <p:cNvSpPr txBox="1"/>
          <p:nvPr/>
        </p:nvSpPr>
        <p:spPr>
          <a:xfrm>
            <a:off x="0" y="5379196"/>
            <a:ext cx="9144000" cy="1477328"/>
          </a:xfrm>
          <a:prstGeom prst="rect">
            <a:avLst/>
          </a:prstGeom>
          <a:solidFill>
            <a:schemeClr val="bg1"/>
          </a:solidFill>
        </p:spPr>
        <p:txBody>
          <a:bodyPr wrap="square" rtlCol="0">
            <a:spAutoFit/>
          </a:bodyPr>
          <a:lstStyle/>
          <a:p>
            <a:endParaRPr lang="en-US" dirty="0" smtClean="0"/>
          </a:p>
          <a:p>
            <a:endParaRPr lang="en-US" dirty="0"/>
          </a:p>
          <a:p>
            <a:endParaRPr lang="en-US" dirty="0" smtClean="0"/>
          </a:p>
          <a:p>
            <a:endParaRPr lang="en-US" dirty="0"/>
          </a:p>
          <a:p>
            <a:endParaRPr lang="en-US" dirty="0"/>
          </a:p>
        </p:txBody>
      </p:sp>
    </p:spTree>
    <p:extLst>
      <p:ext uri="{BB962C8B-B14F-4D97-AF65-F5344CB8AC3E}">
        <p14:creationId xmlns:p14="http://schemas.microsoft.com/office/powerpoint/2010/main" val="17329033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5200</TotalTime>
  <Words>1962</Words>
  <Application>Microsoft Macintosh PowerPoint</Application>
  <PresentationFormat>On-screen Show (4:3)</PresentationFormat>
  <Paragraphs>175</Paragraphs>
  <Slides>37</Slides>
  <Notes>36</Notes>
  <HiddenSlides>0</HiddenSlides>
  <MMClips>1</MMClips>
  <ScaleCrop>false</ScaleCrop>
  <HeadingPairs>
    <vt:vector size="4" baseType="variant">
      <vt:variant>
        <vt:lpstr>Theme</vt:lpstr>
      </vt:variant>
      <vt:variant>
        <vt:i4>2</vt:i4>
      </vt:variant>
      <vt:variant>
        <vt:lpstr>Slide Titles</vt:lpstr>
      </vt:variant>
      <vt:variant>
        <vt:i4>37</vt:i4>
      </vt:variant>
    </vt:vector>
  </HeadingPairs>
  <TitlesOfParts>
    <vt:vector size="39" baseType="lpstr">
      <vt:lpstr>Office Theme</vt:lpstr>
      <vt:lpstr>Orbit</vt:lpstr>
      <vt:lpstr>The Art of the Steal (Genesis 26:34–28:9)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 Seng Low</dc:creator>
  <cp:lastModifiedBy>Rick Griffith</cp:lastModifiedBy>
  <cp:revision>132</cp:revision>
  <dcterms:created xsi:type="dcterms:W3CDTF">2016-09-19T12:26:50Z</dcterms:created>
  <dcterms:modified xsi:type="dcterms:W3CDTF">2016-12-09T01:43:25Z</dcterms:modified>
</cp:coreProperties>
</file>